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77" r:id="rId6"/>
    <p:sldId id="258" r:id="rId7"/>
    <p:sldId id="293" r:id="rId8"/>
    <p:sldId id="260" r:id="rId9"/>
    <p:sldId id="296" r:id="rId10"/>
    <p:sldId id="295" r:id="rId11"/>
    <p:sldId id="298" r:id="rId12"/>
    <p:sldId id="299" r:id="rId13"/>
    <p:sldId id="294" r:id="rId14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204" autoAdjust="0"/>
  </p:normalViewPr>
  <p:slideViewPr>
    <p:cSldViewPr snapToGrid="0">
      <p:cViewPr varScale="1">
        <p:scale>
          <a:sx n="76" d="100"/>
          <a:sy n="76" d="100"/>
        </p:scale>
        <p:origin x="77" y="206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6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A82FD7-B85B-4F1D-8807-503F2959B00F}" type="doc">
      <dgm:prSet loTypeId="urn:microsoft.com/office/officeart/2008/layout/LinedList" loCatId="list" qsTypeId="urn:microsoft.com/office/officeart/2005/8/quickstyle/simple5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6FD4D0E6-EB2B-4CE2-96B6-4F8253907ABD}">
      <dgm:prSet/>
      <dgm:spPr/>
      <dgm:t>
        <a:bodyPr/>
        <a:lstStyle/>
        <a:p>
          <a:r>
            <a:rPr lang="fr-FR" b="1" dirty="0"/>
            <a:t>Protocole Expérimental Modifié</a:t>
          </a:r>
          <a:endParaRPr lang="en-US" dirty="0"/>
        </a:p>
      </dgm:t>
    </dgm:pt>
    <dgm:pt modelId="{2452BBBB-613B-4248-A1AD-0FA7CABCFC90}" type="parTrans" cxnId="{91A50A41-AA23-4ACC-9ECF-C377E1D2A260}">
      <dgm:prSet/>
      <dgm:spPr/>
      <dgm:t>
        <a:bodyPr/>
        <a:lstStyle/>
        <a:p>
          <a:endParaRPr lang="en-US"/>
        </a:p>
      </dgm:t>
    </dgm:pt>
    <dgm:pt modelId="{24799A84-231E-4271-B188-61095FFD56F7}" type="sibTrans" cxnId="{91A50A41-AA23-4ACC-9ECF-C377E1D2A260}">
      <dgm:prSet/>
      <dgm:spPr/>
      <dgm:t>
        <a:bodyPr/>
        <a:lstStyle/>
        <a:p>
          <a:endParaRPr lang="en-US"/>
        </a:p>
      </dgm:t>
    </dgm:pt>
    <dgm:pt modelId="{413A955A-81DA-484E-A383-D4E95071574A}">
      <dgm:prSet/>
      <dgm:spPr/>
      <dgm:t>
        <a:bodyPr/>
        <a:lstStyle/>
        <a:p>
          <a:r>
            <a:rPr lang="fr-FR" b="1"/>
            <a:t>Échantillon :</a:t>
          </a:r>
          <a:r>
            <a:rPr lang="fr-FR"/>
            <a:t> 20 participants</a:t>
          </a:r>
          <a:endParaRPr lang="en-US"/>
        </a:p>
      </dgm:t>
    </dgm:pt>
    <dgm:pt modelId="{E3F5AB32-93B2-4566-8808-56FEC87CF6CC}" type="parTrans" cxnId="{3CEBAF63-80A1-4692-9D8F-9B3D3281812B}">
      <dgm:prSet/>
      <dgm:spPr/>
      <dgm:t>
        <a:bodyPr/>
        <a:lstStyle/>
        <a:p>
          <a:endParaRPr lang="en-US"/>
        </a:p>
      </dgm:t>
    </dgm:pt>
    <dgm:pt modelId="{35874FB3-0C30-43BA-ACC8-D92073283C8E}" type="sibTrans" cxnId="{3CEBAF63-80A1-4692-9D8F-9B3D3281812B}">
      <dgm:prSet/>
      <dgm:spPr/>
      <dgm:t>
        <a:bodyPr/>
        <a:lstStyle/>
        <a:p>
          <a:endParaRPr lang="en-US"/>
        </a:p>
      </dgm:t>
    </dgm:pt>
    <dgm:pt modelId="{E7669AFC-7367-4E54-BC19-404E3578065E}">
      <dgm:prSet/>
      <dgm:spPr/>
      <dgm:t>
        <a:bodyPr/>
        <a:lstStyle/>
        <a:p>
          <a:r>
            <a:rPr lang="fr-FR" b="1"/>
            <a:t>Design :</a:t>
          </a:r>
          <a:r>
            <a:rPr lang="fr-FR"/>
            <a:t> Crossover avec carré latin </a:t>
          </a:r>
          <a:endParaRPr lang="en-US"/>
        </a:p>
      </dgm:t>
    </dgm:pt>
    <dgm:pt modelId="{899B7271-A70E-4D62-A982-C1490D4C1F2A}" type="parTrans" cxnId="{47D70C14-F662-47D5-AB4E-54E24824D713}">
      <dgm:prSet/>
      <dgm:spPr/>
      <dgm:t>
        <a:bodyPr/>
        <a:lstStyle/>
        <a:p>
          <a:endParaRPr lang="en-US"/>
        </a:p>
      </dgm:t>
    </dgm:pt>
    <dgm:pt modelId="{9B22314C-8DC4-40A6-888D-3A2BD9507808}" type="sibTrans" cxnId="{47D70C14-F662-47D5-AB4E-54E24824D713}">
      <dgm:prSet/>
      <dgm:spPr/>
      <dgm:t>
        <a:bodyPr/>
        <a:lstStyle/>
        <a:p>
          <a:endParaRPr lang="en-US"/>
        </a:p>
      </dgm:t>
    </dgm:pt>
    <dgm:pt modelId="{81402D75-2B37-441E-9421-52C816A5A0AF}">
      <dgm:prSet/>
      <dgm:spPr/>
      <dgm:t>
        <a:bodyPr/>
        <a:lstStyle/>
        <a:p>
          <a:r>
            <a:rPr lang="fr-FR" b="1"/>
            <a:t>Conditions :</a:t>
          </a:r>
          <a:endParaRPr lang="en-US"/>
        </a:p>
      </dgm:t>
    </dgm:pt>
    <dgm:pt modelId="{C32F4646-2BEB-4EE4-9BD8-920D399DC2B3}" type="parTrans" cxnId="{631FF2D4-D6E7-4DDB-B4D3-344AB2329B28}">
      <dgm:prSet/>
      <dgm:spPr/>
      <dgm:t>
        <a:bodyPr/>
        <a:lstStyle/>
        <a:p>
          <a:endParaRPr lang="en-US"/>
        </a:p>
      </dgm:t>
    </dgm:pt>
    <dgm:pt modelId="{2944B8B4-4601-45C1-A1D2-CA7B117E78DC}" type="sibTrans" cxnId="{631FF2D4-D6E7-4DDB-B4D3-344AB2329B28}">
      <dgm:prSet/>
      <dgm:spPr/>
      <dgm:t>
        <a:bodyPr/>
        <a:lstStyle/>
        <a:p>
          <a:endParaRPr lang="en-US"/>
        </a:p>
      </dgm:t>
    </dgm:pt>
    <dgm:pt modelId="{288D95BC-0340-4401-AE83-63F48D5068B6}">
      <dgm:prSet/>
      <dgm:spPr/>
      <dgm:t>
        <a:bodyPr/>
        <a:lstStyle/>
        <a:p>
          <a:r>
            <a:rPr lang="fr-FR" b="1"/>
            <a:t>Témoin :</a:t>
          </a:r>
          <a:r>
            <a:rPr lang="fr-FR"/>
            <a:t> Aucune vibration, aucune masse ajoutée</a:t>
          </a:r>
          <a:endParaRPr lang="en-US"/>
        </a:p>
      </dgm:t>
    </dgm:pt>
    <dgm:pt modelId="{77C45376-3C0C-40BA-96DF-129B125ECDBB}" type="parTrans" cxnId="{187C16C8-22DB-48D3-BF7B-4E5B3FD52462}">
      <dgm:prSet/>
      <dgm:spPr/>
      <dgm:t>
        <a:bodyPr/>
        <a:lstStyle/>
        <a:p>
          <a:endParaRPr lang="en-US"/>
        </a:p>
      </dgm:t>
    </dgm:pt>
    <dgm:pt modelId="{F1722DA6-796B-44E6-9049-BACB9577CA66}" type="sibTrans" cxnId="{187C16C8-22DB-48D3-BF7B-4E5B3FD52462}">
      <dgm:prSet/>
      <dgm:spPr/>
      <dgm:t>
        <a:bodyPr/>
        <a:lstStyle/>
        <a:p>
          <a:endParaRPr lang="en-US"/>
        </a:p>
      </dgm:t>
    </dgm:pt>
    <dgm:pt modelId="{A2739D57-A7D4-4D60-A7F4-96B9C0B521CD}">
      <dgm:prSet/>
      <dgm:spPr/>
      <dgm:t>
        <a:bodyPr/>
        <a:lstStyle/>
        <a:p>
          <a:r>
            <a:rPr lang="fr-FR" b="1"/>
            <a:t>Vibration :</a:t>
          </a:r>
          <a:r>
            <a:rPr lang="fr-FR"/>
            <a:t> Niveau 1 (10 Hz, 1 mm), Niveau 2 (20 Hz, 2 mm)</a:t>
          </a:r>
          <a:endParaRPr lang="en-US"/>
        </a:p>
      </dgm:t>
    </dgm:pt>
    <dgm:pt modelId="{F344164B-AB33-4E7D-B7CD-B63F15759FBC}" type="parTrans" cxnId="{447814EE-F70E-4E72-B3B5-F3C105B9ACBD}">
      <dgm:prSet/>
      <dgm:spPr/>
      <dgm:t>
        <a:bodyPr/>
        <a:lstStyle/>
        <a:p>
          <a:endParaRPr lang="en-US"/>
        </a:p>
      </dgm:t>
    </dgm:pt>
    <dgm:pt modelId="{A874D35B-050C-4300-900B-2E29B7F1B3AC}" type="sibTrans" cxnId="{447814EE-F70E-4E72-B3B5-F3C105B9ACBD}">
      <dgm:prSet/>
      <dgm:spPr/>
      <dgm:t>
        <a:bodyPr/>
        <a:lstStyle/>
        <a:p>
          <a:endParaRPr lang="en-US"/>
        </a:p>
      </dgm:t>
    </dgm:pt>
    <dgm:pt modelId="{6E15BD80-BF72-41CB-9820-5A9BC0716DAA}">
      <dgm:prSet/>
      <dgm:spPr/>
      <dgm:t>
        <a:bodyPr/>
        <a:lstStyle/>
        <a:p>
          <a:r>
            <a:rPr lang="fr-FR" b="1"/>
            <a:t>Masse :</a:t>
          </a:r>
          <a:r>
            <a:rPr lang="fr-FR"/>
            <a:t> 50 g, 100 g, 200 g</a:t>
          </a:r>
          <a:endParaRPr lang="en-US"/>
        </a:p>
      </dgm:t>
    </dgm:pt>
    <dgm:pt modelId="{77CE826E-56B8-43C7-B7F6-7BB178F8CACC}" type="parTrans" cxnId="{9EEEDA1C-4860-4902-B636-761B569606C7}">
      <dgm:prSet/>
      <dgm:spPr/>
      <dgm:t>
        <a:bodyPr/>
        <a:lstStyle/>
        <a:p>
          <a:endParaRPr lang="en-US"/>
        </a:p>
      </dgm:t>
    </dgm:pt>
    <dgm:pt modelId="{23A795BB-05C7-45DC-BDF5-99C159900E42}" type="sibTrans" cxnId="{9EEEDA1C-4860-4902-B636-761B569606C7}">
      <dgm:prSet/>
      <dgm:spPr/>
      <dgm:t>
        <a:bodyPr/>
        <a:lstStyle/>
        <a:p>
          <a:endParaRPr lang="en-US"/>
        </a:p>
      </dgm:t>
    </dgm:pt>
    <dgm:pt modelId="{87F64D18-4955-4226-9853-8E095B9F7FA1}">
      <dgm:prSet/>
      <dgm:spPr/>
      <dgm:t>
        <a:bodyPr/>
        <a:lstStyle/>
        <a:p>
          <a:r>
            <a:rPr lang="fr-FR" b="1"/>
            <a:t>Distances cibles :</a:t>
          </a:r>
          <a:r>
            <a:rPr lang="fr-FR"/>
            <a:t> 2m, 3m, 4m</a:t>
          </a:r>
          <a:endParaRPr lang="en-US"/>
        </a:p>
      </dgm:t>
    </dgm:pt>
    <dgm:pt modelId="{08A37B7A-2AEE-4031-A583-09107722F01C}" type="parTrans" cxnId="{779D1792-DE93-4F86-93A6-D12EE6FCAB20}">
      <dgm:prSet/>
      <dgm:spPr/>
      <dgm:t>
        <a:bodyPr/>
        <a:lstStyle/>
        <a:p>
          <a:endParaRPr lang="en-US"/>
        </a:p>
      </dgm:t>
    </dgm:pt>
    <dgm:pt modelId="{24637C79-1A6E-4E5B-AA84-412689AAAC22}" type="sibTrans" cxnId="{779D1792-DE93-4F86-93A6-D12EE6FCAB20}">
      <dgm:prSet/>
      <dgm:spPr/>
      <dgm:t>
        <a:bodyPr/>
        <a:lstStyle/>
        <a:p>
          <a:endParaRPr lang="en-US"/>
        </a:p>
      </dgm:t>
    </dgm:pt>
    <dgm:pt modelId="{DDF963A6-EE26-4B8E-ACCA-903CC2A9FAF5}">
      <dgm:prSet/>
      <dgm:spPr/>
      <dgm:t>
        <a:bodyPr/>
        <a:lstStyle/>
        <a:p>
          <a:r>
            <a:rPr lang="fr-FR" b="1"/>
            <a:t>Combiné :</a:t>
          </a:r>
          <a:r>
            <a:rPr lang="fr-FR"/>
            <a:t> Masse + Vibration</a:t>
          </a:r>
          <a:endParaRPr lang="en-US"/>
        </a:p>
      </dgm:t>
    </dgm:pt>
    <dgm:pt modelId="{EFFF8FE0-2379-416B-A4CF-8D2B2A3736BD}" type="parTrans" cxnId="{AF4D582F-1747-48B7-A206-33D5B57B4D41}">
      <dgm:prSet/>
      <dgm:spPr/>
      <dgm:t>
        <a:bodyPr/>
        <a:lstStyle/>
        <a:p>
          <a:endParaRPr lang="en-US"/>
        </a:p>
      </dgm:t>
    </dgm:pt>
    <dgm:pt modelId="{505DCAA8-F427-4F7B-B9AE-C440C7802DB9}" type="sibTrans" cxnId="{AF4D582F-1747-48B7-A206-33D5B57B4D41}">
      <dgm:prSet/>
      <dgm:spPr/>
      <dgm:t>
        <a:bodyPr/>
        <a:lstStyle/>
        <a:p>
          <a:endParaRPr lang="en-US"/>
        </a:p>
      </dgm:t>
    </dgm:pt>
    <dgm:pt modelId="{7070C51C-BD76-44F1-9E39-D0806A0A6A95}">
      <dgm:prSet/>
      <dgm:spPr/>
      <dgm:t>
        <a:bodyPr/>
        <a:lstStyle/>
        <a:p>
          <a:r>
            <a:rPr lang="fr-FR" b="1"/>
            <a:t>Mesure :</a:t>
          </a:r>
          <a:r>
            <a:rPr lang="fr-FR"/>
            <a:t> Distance euclidienne, moyenne sur 10 lancers</a:t>
          </a:r>
          <a:endParaRPr lang="en-US"/>
        </a:p>
      </dgm:t>
    </dgm:pt>
    <dgm:pt modelId="{7F1F97B4-F95A-46A0-977B-87C3BA9F4543}" type="parTrans" cxnId="{A4BD6F8F-E4C2-4823-BFAF-6079F9ED91AF}">
      <dgm:prSet/>
      <dgm:spPr/>
      <dgm:t>
        <a:bodyPr/>
        <a:lstStyle/>
        <a:p>
          <a:endParaRPr lang="en-US"/>
        </a:p>
      </dgm:t>
    </dgm:pt>
    <dgm:pt modelId="{ECC86B9E-CC97-4A36-8FDE-0B1A52CBFE7A}" type="sibTrans" cxnId="{A4BD6F8F-E4C2-4823-BFAF-6079F9ED91AF}">
      <dgm:prSet/>
      <dgm:spPr/>
      <dgm:t>
        <a:bodyPr/>
        <a:lstStyle/>
        <a:p>
          <a:endParaRPr lang="en-US"/>
        </a:p>
      </dgm:t>
    </dgm:pt>
    <dgm:pt modelId="{F813744B-7B76-4BD0-A26C-70715E46621B}" type="pres">
      <dgm:prSet presAssocID="{7DA82FD7-B85B-4F1D-8807-503F2959B00F}" presName="vert0" presStyleCnt="0">
        <dgm:presLayoutVars>
          <dgm:dir/>
          <dgm:animOne val="branch"/>
          <dgm:animLvl val="lvl"/>
        </dgm:presLayoutVars>
      </dgm:prSet>
      <dgm:spPr/>
    </dgm:pt>
    <dgm:pt modelId="{6748C8AD-3A94-4650-9922-AAD57E77D0B3}" type="pres">
      <dgm:prSet presAssocID="{6FD4D0E6-EB2B-4CE2-96B6-4F8253907ABD}" presName="thickLine" presStyleLbl="alignNode1" presStyleIdx="0" presStyleCnt="10"/>
      <dgm:spPr/>
    </dgm:pt>
    <dgm:pt modelId="{73FDD8E8-0729-4B4C-A52B-266DD6892A70}" type="pres">
      <dgm:prSet presAssocID="{6FD4D0E6-EB2B-4CE2-96B6-4F8253907ABD}" presName="horz1" presStyleCnt="0"/>
      <dgm:spPr/>
    </dgm:pt>
    <dgm:pt modelId="{B96AE5A3-4F86-4A06-B3B7-7DF75B65E5D8}" type="pres">
      <dgm:prSet presAssocID="{6FD4D0E6-EB2B-4CE2-96B6-4F8253907ABD}" presName="tx1" presStyleLbl="revTx" presStyleIdx="0" presStyleCnt="10"/>
      <dgm:spPr/>
    </dgm:pt>
    <dgm:pt modelId="{FF08B64E-F00D-4C48-8F04-71F6D4729FC4}" type="pres">
      <dgm:prSet presAssocID="{6FD4D0E6-EB2B-4CE2-96B6-4F8253907ABD}" presName="vert1" presStyleCnt="0"/>
      <dgm:spPr/>
    </dgm:pt>
    <dgm:pt modelId="{72A1B9C3-55AF-42CA-B611-3B268F9BD9D5}" type="pres">
      <dgm:prSet presAssocID="{413A955A-81DA-484E-A383-D4E95071574A}" presName="thickLine" presStyleLbl="alignNode1" presStyleIdx="1" presStyleCnt="10"/>
      <dgm:spPr/>
    </dgm:pt>
    <dgm:pt modelId="{0EEACF6B-C649-477F-BE74-276AF8CC3C06}" type="pres">
      <dgm:prSet presAssocID="{413A955A-81DA-484E-A383-D4E95071574A}" presName="horz1" presStyleCnt="0"/>
      <dgm:spPr/>
    </dgm:pt>
    <dgm:pt modelId="{85E95B61-216D-4D0B-AC89-EF3A6BE69A22}" type="pres">
      <dgm:prSet presAssocID="{413A955A-81DA-484E-A383-D4E95071574A}" presName="tx1" presStyleLbl="revTx" presStyleIdx="1" presStyleCnt="10"/>
      <dgm:spPr/>
    </dgm:pt>
    <dgm:pt modelId="{A8953ACC-AD95-4BE5-A4CC-6C23B2F43F4C}" type="pres">
      <dgm:prSet presAssocID="{413A955A-81DA-484E-A383-D4E95071574A}" presName="vert1" presStyleCnt="0"/>
      <dgm:spPr/>
    </dgm:pt>
    <dgm:pt modelId="{DBAD9D8D-D810-46B6-8AE4-AAD825542425}" type="pres">
      <dgm:prSet presAssocID="{E7669AFC-7367-4E54-BC19-404E3578065E}" presName="thickLine" presStyleLbl="alignNode1" presStyleIdx="2" presStyleCnt="10"/>
      <dgm:spPr/>
    </dgm:pt>
    <dgm:pt modelId="{BFE4F03F-6F2D-4101-BBBE-63AD4962D9A6}" type="pres">
      <dgm:prSet presAssocID="{E7669AFC-7367-4E54-BC19-404E3578065E}" presName="horz1" presStyleCnt="0"/>
      <dgm:spPr/>
    </dgm:pt>
    <dgm:pt modelId="{900486C8-3F4A-4207-8A32-51EA6AC3CCC0}" type="pres">
      <dgm:prSet presAssocID="{E7669AFC-7367-4E54-BC19-404E3578065E}" presName="tx1" presStyleLbl="revTx" presStyleIdx="2" presStyleCnt="10"/>
      <dgm:spPr/>
    </dgm:pt>
    <dgm:pt modelId="{43819271-7352-4DED-A0D3-1ED2597A500A}" type="pres">
      <dgm:prSet presAssocID="{E7669AFC-7367-4E54-BC19-404E3578065E}" presName="vert1" presStyleCnt="0"/>
      <dgm:spPr/>
    </dgm:pt>
    <dgm:pt modelId="{8909C5E4-E011-43FA-B525-DD09A07BB129}" type="pres">
      <dgm:prSet presAssocID="{81402D75-2B37-441E-9421-52C816A5A0AF}" presName="thickLine" presStyleLbl="alignNode1" presStyleIdx="3" presStyleCnt="10"/>
      <dgm:spPr/>
    </dgm:pt>
    <dgm:pt modelId="{24A5B907-738F-44EB-9159-408230290C90}" type="pres">
      <dgm:prSet presAssocID="{81402D75-2B37-441E-9421-52C816A5A0AF}" presName="horz1" presStyleCnt="0"/>
      <dgm:spPr/>
    </dgm:pt>
    <dgm:pt modelId="{80F468BC-6C57-480B-B0AE-4D5B40C4FF9B}" type="pres">
      <dgm:prSet presAssocID="{81402D75-2B37-441E-9421-52C816A5A0AF}" presName="tx1" presStyleLbl="revTx" presStyleIdx="3" presStyleCnt="10"/>
      <dgm:spPr/>
    </dgm:pt>
    <dgm:pt modelId="{8559AB00-2FAB-443A-9354-37522CD9E97C}" type="pres">
      <dgm:prSet presAssocID="{81402D75-2B37-441E-9421-52C816A5A0AF}" presName="vert1" presStyleCnt="0"/>
      <dgm:spPr/>
    </dgm:pt>
    <dgm:pt modelId="{1A4E98E8-F468-4CAA-BFB0-1FB376626257}" type="pres">
      <dgm:prSet presAssocID="{288D95BC-0340-4401-AE83-63F48D5068B6}" presName="thickLine" presStyleLbl="alignNode1" presStyleIdx="4" presStyleCnt="10"/>
      <dgm:spPr/>
    </dgm:pt>
    <dgm:pt modelId="{92FFE3D7-19FB-4808-B701-27F0E58A8715}" type="pres">
      <dgm:prSet presAssocID="{288D95BC-0340-4401-AE83-63F48D5068B6}" presName="horz1" presStyleCnt="0"/>
      <dgm:spPr/>
    </dgm:pt>
    <dgm:pt modelId="{A32C597F-9869-4536-AD7D-CFE9B7984D08}" type="pres">
      <dgm:prSet presAssocID="{288D95BC-0340-4401-AE83-63F48D5068B6}" presName="tx1" presStyleLbl="revTx" presStyleIdx="4" presStyleCnt="10"/>
      <dgm:spPr/>
    </dgm:pt>
    <dgm:pt modelId="{0B7BB043-4E9A-4DE1-B781-49385D6AA994}" type="pres">
      <dgm:prSet presAssocID="{288D95BC-0340-4401-AE83-63F48D5068B6}" presName="vert1" presStyleCnt="0"/>
      <dgm:spPr/>
    </dgm:pt>
    <dgm:pt modelId="{002B4D16-56B6-41AB-B1BD-81006301A398}" type="pres">
      <dgm:prSet presAssocID="{A2739D57-A7D4-4D60-A7F4-96B9C0B521CD}" presName="thickLine" presStyleLbl="alignNode1" presStyleIdx="5" presStyleCnt="10"/>
      <dgm:spPr/>
    </dgm:pt>
    <dgm:pt modelId="{CE0279F8-F8EE-46FE-8679-60C64FAB7438}" type="pres">
      <dgm:prSet presAssocID="{A2739D57-A7D4-4D60-A7F4-96B9C0B521CD}" presName="horz1" presStyleCnt="0"/>
      <dgm:spPr/>
    </dgm:pt>
    <dgm:pt modelId="{77EA1094-9458-4FCD-AECD-A056D3604575}" type="pres">
      <dgm:prSet presAssocID="{A2739D57-A7D4-4D60-A7F4-96B9C0B521CD}" presName="tx1" presStyleLbl="revTx" presStyleIdx="5" presStyleCnt="10"/>
      <dgm:spPr/>
    </dgm:pt>
    <dgm:pt modelId="{CAE277CC-E399-4A87-8ADC-6FED03DEF3B2}" type="pres">
      <dgm:prSet presAssocID="{A2739D57-A7D4-4D60-A7F4-96B9C0B521CD}" presName="vert1" presStyleCnt="0"/>
      <dgm:spPr/>
    </dgm:pt>
    <dgm:pt modelId="{A46EA0B8-B16B-461C-8950-F8BB8B2560E4}" type="pres">
      <dgm:prSet presAssocID="{6E15BD80-BF72-41CB-9820-5A9BC0716DAA}" presName="thickLine" presStyleLbl="alignNode1" presStyleIdx="6" presStyleCnt="10"/>
      <dgm:spPr/>
    </dgm:pt>
    <dgm:pt modelId="{FEAB7B31-2DF1-4479-B6D6-6A14B4100A98}" type="pres">
      <dgm:prSet presAssocID="{6E15BD80-BF72-41CB-9820-5A9BC0716DAA}" presName="horz1" presStyleCnt="0"/>
      <dgm:spPr/>
    </dgm:pt>
    <dgm:pt modelId="{9CC23EB0-AED1-493C-B131-73A99260314A}" type="pres">
      <dgm:prSet presAssocID="{6E15BD80-BF72-41CB-9820-5A9BC0716DAA}" presName="tx1" presStyleLbl="revTx" presStyleIdx="6" presStyleCnt="10"/>
      <dgm:spPr/>
    </dgm:pt>
    <dgm:pt modelId="{461A1915-5A74-4002-A778-7A88B17EAA3E}" type="pres">
      <dgm:prSet presAssocID="{6E15BD80-BF72-41CB-9820-5A9BC0716DAA}" presName="vert1" presStyleCnt="0"/>
      <dgm:spPr/>
    </dgm:pt>
    <dgm:pt modelId="{4C8F7F97-64CA-4003-ADC7-CF6F96CFB51B}" type="pres">
      <dgm:prSet presAssocID="{87F64D18-4955-4226-9853-8E095B9F7FA1}" presName="thickLine" presStyleLbl="alignNode1" presStyleIdx="7" presStyleCnt="10"/>
      <dgm:spPr/>
    </dgm:pt>
    <dgm:pt modelId="{865563A0-6728-419B-B911-4060D7CAC2CB}" type="pres">
      <dgm:prSet presAssocID="{87F64D18-4955-4226-9853-8E095B9F7FA1}" presName="horz1" presStyleCnt="0"/>
      <dgm:spPr/>
    </dgm:pt>
    <dgm:pt modelId="{4B0E9066-F044-4A47-9049-556A4B8EBF12}" type="pres">
      <dgm:prSet presAssocID="{87F64D18-4955-4226-9853-8E095B9F7FA1}" presName="tx1" presStyleLbl="revTx" presStyleIdx="7" presStyleCnt="10"/>
      <dgm:spPr/>
    </dgm:pt>
    <dgm:pt modelId="{5DEBE7EE-907B-47FF-B0B6-A234A48A30E1}" type="pres">
      <dgm:prSet presAssocID="{87F64D18-4955-4226-9853-8E095B9F7FA1}" presName="vert1" presStyleCnt="0"/>
      <dgm:spPr/>
    </dgm:pt>
    <dgm:pt modelId="{3170F37D-394F-4B13-BEF6-4D4B287BFDAA}" type="pres">
      <dgm:prSet presAssocID="{DDF963A6-EE26-4B8E-ACCA-903CC2A9FAF5}" presName="thickLine" presStyleLbl="alignNode1" presStyleIdx="8" presStyleCnt="10"/>
      <dgm:spPr/>
    </dgm:pt>
    <dgm:pt modelId="{476F47AA-6CF4-4EA0-8955-8F32FE5B6CA6}" type="pres">
      <dgm:prSet presAssocID="{DDF963A6-EE26-4B8E-ACCA-903CC2A9FAF5}" presName="horz1" presStyleCnt="0"/>
      <dgm:spPr/>
    </dgm:pt>
    <dgm:pt modelId="{88CD39DB-AE49-4266-A055-0593126810C5}" type="pres">
      <dgm:prSet presAssocID="{DDF963A6-EE26-4B8E-ACCA-903CC2A9FAF5}" presName="tx1" presStyleLbl="revTx" presStyleIdx="8" presStyleCnt="10"/>
      <dgm:spPr/>
    </dgm:pt>
    <dgm:pt modelId="{2A690F84-8260-441C-A467-5A832D4612EB}" type="pres">
      <dgm:prSet presAssocID="{DDF963A6-EE26-4B8E-ACCA-903CC2A9FAF5}" presName="vert1" presStyleCnt="0"/>
      <dgm:spPr/>
    </dgm:pt>
    <dgm:pt modelId="{2E6B2AA3-5FE4-4DED-9740-16D7B6947934}" type="pres">
      <dgm:prSet presAssocID="{7070C51C-BD76-44F1-9E39-D0806A0A6A95}" presName="thickLine" presStyleLbl="alignNode1" presStyleIdx="9" presStyleCnt="10"/>
      <dgm:spPr/>
    </dgm:pt>
    <dgm:pt modelId="{99FF8D37-46C8-484B-83DA-F097B0458159}" type="pres">
      <dgm:prSet presAssocID="{7070C51C-BD76-44F1-9E39-D0806A0A6A95}" presName="horz1" presStyleCnt="0"/>
      <dgm:spPr/>
    </dgm:pt>
    <dgm:pt modelId="{F2A39DD6-5BC3-483B-BFCF-8CBBF298F51B}" type="pres">
      <dgm:prSet presAssocID="{7070C51C-BD76-44F1-9E39-D0806A0A6A95}" presName="tx1" presStyleLbl="revTx" presStyleIdx="9" presStyleCnt="10"/>
      <dgm:spPr/>
    </dgm:pt>
    <dgm:pt modelId="{49F06840-5CE8-4D46-9AAA-7AC0A4999BFE}" type="pres">
      <dgm:prSet presAssocID="{7070C51C-BD76-44F1-9E39-D0806A0A6A95}" presName="vert1" presStyleCnt="0"/>
      <dgm:spPr/>
    </dgm:pt>
  </dgm:ptLst>
  <dgm:cxnLst>
    <dgm:cxn modelId="{47D70C14-F662-47D5-AB4E-54E24824D713}" srcId="{7DA82FD7-B85B-4F1D-8807-503F2959B00F}" destId="{E7669AFC-7367-4E54-BC19-404E3578065E}" srcOrd="2" destOrd="0" parTransId="{899B7271-A70E-4D62-A982-C1490D4C1F2A}" sibTransId="{9B22314C-8DC4-40A6-888D-3A2BD9507808}"/>
    <dgm:cxn modelId="{9EEEDA1C-4860-4902-B636-761B569606C7}" srcId="{7DA82FD7-B85B-4F1D-8807-503F2959B00F}" destId="{6E15BD80-BF72-41CB-9820-5A9BC0716DAA}" srcOrd="6" destOrd="0" parTransId="{77CE826E-56B8-43C7-B7F6-7BB178F8CACC}" sibTransId="{23A795BB-05C7-45DC-BDF5-99C159900E42}"/>
    <dgm:cxn modelId="{99C0E81D-85F5-4FEB-91B7-3FFF3F46474D}" type="presOf" srcId="{6E15BD80-BF72-41CB-9820-5A9BC0716DAA}" destId="{9CC23EB0-AED1-493C-B131-73A99260314A}" srcOrd="0" destOrd="0" presId="urn:microsoft.com/office/officeart/2008/layout/LinedList"/>
    <dgm:cxn modelId="{1CBC5726-5745-4B26-B3BF-3374F1D94F8A}" type="presOf" srcId="{DDF963A6-EE26-4B8E-ACCA-903CC2A9FAF5}" destId="{88CD39DB-AE49-4266-A055-0593126810C5}" srcOrd="0" destOrd="0" presId="urn:microsoft.com/office/officeart/2008/layout/LinedList"/>
    <dgm:cxn modelId="{AF4D582F-1747-48B7-A206-33D5B57B4D41}" srcId="{7DA82FD7-B85B-4F1D-8807-503F2959B00F}" destId="{DDF963A6-EE26-4B8E-ACCA-903CC2A9FAF5}" srcOrd="8" destOrd="0" parTransId="{EFFF8FE0-2379-416B-A4CF-8D2B2A3736BD}" sibTransId="{505DCAA8-F427-4F7B-B9AE-C440C7802DB9}"/>
    <dgm:cxn modelId="{86FA9735-46C5-414F-B164-FEA01083E40A}" type="presOf" srcId="{A2739D57-A7D4-4D60-A7F4-96B9C0B521CD}" destId="{77EA1094-9458-4FCD-AECD-A056D3604575}" srcOrd="0" destOrd="0" presId="urn:microsoft.com/office/officeart/2008/layout/LinedList"/>
    <dgm:cxn modelId="{7F79FC60-3632-4986-8DFF-50E968684C51}" type="presOf" srcId="{E7669AFC-7367-4E54-BC19-404E3578065E}" destId="{900486C8-3F4A-4207-8A32-51EA6AC3CCC0}" srcOrd="0" destOrd="0" presId="urn:microsoft.com/office/officeart/2008/layout/LinedList"/>
    <dgm:cxn modelId="{91A50A41-AA23-4ACC-9ECF-C377E1D2A260}" srcId="{7DA82FD7-B85B-4F1D-8807-503F2959B00F}" destId="{6FD4D0E6-EB2B-4CE2-96B6-4F8253907ABD}" srcOrd="0" destOrd="0" parTransId="{2452BBBB-613B-4248-A1AD-0FA7CABCFC90}" sibTransId="{24799A84-231E-4271-B188-61095FFD56F7}"/>
    <dgm:cxn modelId="{DAB27361-F616-4A70-8001-2652A5BDD19A}" type="presOf" srcId="{288D95BC-0340-4401-AE83-63F48D5068B6}" destId="{A32C597F-9869-4536-AD7D-CFE9B7984D08}" srcOrd="0" destOrd="0" presId="urn:microsoft.com/office/officeart/2008/layout/LinedList"/>
    <dgm:cxn modelId="{3CEBAF63-80A1-4692-9D8F-9B3D3281812B}" srcId="{7DA82FD7-B85B-4F1D-8807-503F2959B00F}" destId="{413A955A-81DA-484E-A383-D4E95071574A}" srcOrd="1" destOrd="0" parTransId="{E3F5AB32-93B2-4566-8808-56FEC87CF6CC}" sibTransId="{35874FB3-0C30-43BA-ACC8-D92073283C8E}"/>
    <dgm:cxn modelId="{022DF451-4174-41BC-8142-0749B085B46C}" type="presOf" srcId="{413A955A-81DA-484E-A383-D4E95071574A}" destId="{85E95B61-216D-4D0B-AC89-EF3A6BE69A22}" srcOrd="0" destOrd="0" presId="urn:microsoft.com/office/officeart/2008/layout/LinedList"/>
    <dgm:cxn modelId="{5F455358-B022-47B0-8D53-D8C9E4BDB68D}" type="presOf" srcId="{7070C51C-BD76-44F1-9E39-D0806A0A6A95}" destId="{F2A39DD6-5BC3-483B-BFCF-8CBBF298F51B}" srcOrd="0" destOrd="0" presId="urn:microsoft.com/office/officeart/2008/layout/LinedList"/>
    <dgm:cxn modelId="{B2ED887F-87AF-4C95-BD38-05A235C826FB}" type="presOf" srcId="{6FD4D0E6-EB2B-4CE2-96B6-4F8253907ABD}" destId="{B96AE5A3-4F86-4A06-B3B7-7DF75B65E5D8}" srcOrd="0" destOrd="0" presId="urn:microsoft.com/office/officeart/2008/layout/LinedList"/>
    <dgm:cxn modelId="{A4BD6F8F-E4C2-4823-BFAF-6079F9ED91AF}" srcId="{7DA82FD7-B85B-4F1D-8807-503F2959B00F}" destId="{7070C51C-BD76-44F1-9E39-D0806A0A6A95}" srcOrd="9" destOrd="0" parTransId="{7F1F97B4-F95A-46A0-977B-87C3BA9F4543}" sibTransId="{ECC86B9E-CC97-4A36-8FDE-0B1A52CBFE7A}"/>
    <dgm:cxn modelId="{779D1792-DE93-4F86-93A6-D12EE6FCAB20}" srcId="{7DA82FD7-B85B-4F1D-8807-503F2959B00F}" destId="{87F64D18-4955-4226-9853-8E095B9F7FA1}" srcOrd="7" destOrd="0" parTransId="{08A37B7A-2AEE-4031-A583-09107722F01C}" sibTransId="{24637C79-1A6E-4E5B-AA84-412689AAAC22}"/>
    <dgm:cxn modelId="{FF0397B9-3D90-4E17-A24F-2C89E68CE9E4}" type="presOf" srcId="{87F64D18-4955-4226-9853-8E095B9F7FA1}" destId="{4B0E9066-F044-4A47-9049-556A4B8EBF12}" srcOrd="0" destOrd="0" presId="urn:microsoft.com/office/officeart/2008/layout/LinedList"/>
    <dgm:cxn modelId="{4303B7BB-7C40-485F-95CE-213C2272FC26}" type="presOf" srcId="{7DA82FD7-B85B-4F1D-8807-503F2959B00F}" destId="{F813744B-7B76-4BD0-A26C-70715E46621B}" srcOrd="0" destOrd="0" presId="urn:microsoft.com/office/officeart/2008/layout/LinedList"/>
    <dgm:cxn modelId="{187C16C8-22DB-48D3-BF7B-4E5B3FD52462}" srcId="{7DA82FD7-B85B-4F1D-8807-503F2959B00F}" destId="{288D95BC-0340-4401-AE83-63F48D5068B6}" srcOrd="4" destOrd="0" parTransId="{77C45376-3C0C-40BA-96DF-129B125ECDBB}" sibTransId="{F1722DA6-796B-44E6-9049-BACB9577CA66}"/>
    <dgm:cxn modelId="{631FF2D4-D6E7-4DDB-B4D3-344AB2329B28}" srcId="{7DA82FD7-B85B-4F1D-8807-503F2959B00F}" destId="{81402D75-2B37-441E-9421-52C816A5A0AF}" srcOrd="3" destOrd="0" parTransId="{C32F4646-2BEB-4EE4-9BD8-920D399DC2B3}" sibTransId="{2944B8B4-4601-45C1-A1D2-CA7B117E78DC}"/>
    <dgm:cxn modelId="{2EF637E1-E11E-41BE-A015-BE4882F33721}" type="presOf" srcId="{81402D75-2B37-441E-9421-52C816A5A0AF}" destId="{80F468BC-6C57-480B-B0AE-4D5B40C4FF9B}" srcOrd="0" destOrd="0" presId="urn:microsoft.com/office/officeart/2008/layout/LinedList"/>
    <dgm:cxn modelId="{447814EE-F70E-4E72-B3B5-F3C105B9ACBD}" srcId="{7DA82FD7-B85B-4F1D-8807-503F2959B00F}" destId="{A2739D57-A7D4-4D60-A7F4-96B9C0B521CD}" srcOrd="5" destOrd="0" parTransId="{F344164B-AB33-4E7D-B7CD-B63F15759FBC}" sibTransId="{A874D35B-050C-4300-900B-2E29B7F1B3AC}"/>
    <dgm:cxn modelId="{4781BA81-5ECE-49AD-8649-B1BA229A25F7}" type="presParOf" srcId="{F813744B-7B76-4BD0-A26C-70715E46621B}" destId="{6748C8AD-3A94-4650-9922-AAD57E77D0B3}" srcOrd="0" destOrd="0" presId="urn:microsoft.com/office/officeart/2008/layout/LinedList"/>
    <dgm:cxn modelId="{2790321D-7D97-4603-8DB5-18696C94767C}" type="presParOf" srcId="{F813744B-7B76-4BD0-A26C-70715E46621B}" destId="{73FDD8E8-0729-4B4C-A52B-266DD6892A70}" srcOrd="1" destOrd="0" presId="urn:microsoft.com/office/officeart/2008/layout/LinedList"/>
    <dgm:cxn modelId="{C90F3803-029F-4BC1-A31A-619FE0217C39}" type="presParOf" srcId="{73FDD8E8-0729-4B4C-A52B-266DD6892A70}" destId="{B96AE5A3-4F86-4A06-B3B7-7DF75B65E5D8}" srcOrd="0" destOrd="0" presId="urn:microsoft.com/office/officeart/2008/layout/LinedList"/>
    <dgm:cxn modelId="{B4D57881-83DC-4473-A886-F73D42655F73}" type="presParOf" srcId="{73FDD8E8-0729-4B4C-A52B-266DD6892A70}" destId="{FF08B64E-F00D-4C48-8F04-71F6D4729FC4}" srcOrd="1" destOrd="0" presId="urn:microsoft.com/office/officeart/2008/layout/LinedList"/>
    <dgm:cxn modelId="{47410A6E-28E7-451D-ADA2-15E6AFD53E8B}" type="presParOf" srcId="{F813744B-7B76-4BD0-A26C-70715E46621B}" destId="{72A1B9C3-55AF-42CA-B611-3B268F9BD9D5}" srcOrd="2" destOrd="0" presId="urn:microsoft.com/office/officeart/2008/layout/LinedList"/>
    <dgm:cxn modelId="{1EE5FA52-6E87-470F-B863-B402DD4B5AEB}" type="presParOf" srcId="{F813744B-7B76-4BD0-A26C-70715E46621B}" destId="{0EEACF6B-C649-477F-BE74-276AF8CC3C06}" srcOrd="3" destOrd="0" presId="urn:microsoft.com/office/officeart/2008/layout/LinedList"/>
    <dgm:cxn modelId="{0C0A1EFC-EC5B-4715-8740-9DC235BEE2E0}" type="presParOf" srcId="{0EEACF6B-C649-477F-BE74-276AF8CC3C06}" destId="{85E95B61-216D-4D0B-AC89-EF3A6BE69A22}" srcOrd="0" destOrd="0" presId="urn:microsoft.com/office/officeart/2008/layout/LinedList"/>
    <dgm:cxn modelId="{AB30A20C-3A43-4554-A527-89F72A493470}" type="presParOf" srcId="{0EEACF6B-C649-477F-BE74-276AF8CC3C06}" destId="{A8953ACC-AD95-4BE5-A4CC-6C23B2F43F4C}" srcOrd="1" destOrd="0" presId="urn:microsoft.com/office/officeart/2008/layout/LinedList"/>
    <dgm:cxn modelId="{246934F8-5675-4A6A-AC05-8124830AD0C4}" type="presParOf" srcId="{F813744B-7B76-4BD0-A26C-70715E46621B}" destId="{DBAD9D8D-D810-46B6-8AE4-AAD825542425}" srcOrd="4" destOrd="0" presId="urn:microsoft.com/office/officeart/2008/layout/LinedList"/>
    <dgm:cxn modelId="{A90F6B09-6372-4FD4-BE7B-76A834CEEBC7}" type="presParOf" srcId="{F813744B-7B76-4BD0-A26C-70715E46621B}" destId="{BFE4F03F-6F2D-4101-BBBE-63AD4962D9A6}" srcOrd="5" destOrd="0" presId="urn:microsoft.com/office/officeart/2008/layout/LinedList"/>
    <dgm:cxn modelId="{B00A43F3-F650-4C94-83F6-9FC669B759D1}" type="presParOf" srcId="{BFE4F03F-6F2D-4101-BBBE-63AD4962D9A6}" destId="{900486C8-3F4A-4207-8A32-51EA6AC3CCC0}" srcOrd="0" destOrd="0" presId="urn:microsoft.com/office/officeart/2008/layout/LinedList"/>
    <dgm:cxn modelId="{E39714A4-DDCC-46B2-9EDA-AEC33BC42AD9}" type="presParOf" srcId="{BFE4F03F-6F2D-4101-BBBE-63AD4962D9A6}" destId="{43819271-7352-4DED-A0D3-1ED2597A500A}" srcOrd="1" destOrd="0" presId="urn:microsoft.com/office/officeart/2008/layout/LinedList"/>
    <dgm:cxn modelId="{8503CC41-B9EB-4DA4-8AF6-20339E6C8D6F}" type="presParOf" srcId="{F813744B-7B76-4BD0-A26C-70715E46621B}" destId="{8909C5E4-E011-43FA-B525-DD09A07BB129}" srcOrd="6" destOrd="0" presId="urn:microsoft.com/office/officeart/2008/layout/LinedList"/>
    <dgm:cxn modelId="{23074150-FAA1-45E4-A9A8-0325D0BB421F}" type="presParOf" srcId="{F813744B-7B76-4BD0-A26C-70715E46621B}" destId="{24A5B907-738F-44EB-9159-408230290C90}" srcOrd="7" destOrd="0" presId="urn:microsoft.com/office/officeart/2008/layout/LinedList"/>
    <dgm:cxn modelId="{6618D117-B6BE-4347-96FD-AD41D63B261C}" type="presParOf" srcId="{24A5B907-738F-44EB-9159-408230290C90}" destId="{80F468BC-6C57-480B-B0AE-4D5B40C4FF9B}" srcOrd="0" destOrd="0" presId="urn:microsoft.com/office/officeart/2008/layout/LinedList"/>
    <dgm:cxn modelId="{6D9D1746-076B-46F7-AE6B-1B17BD5F5C85}" type="presParOf" srcId="{24A5B907-738F-44EB-9159-408230290C90}" destId="{8559AB00-2FAB-443A-9354-37522CD9E97C}" srcOrd="1" destOrd="0" presId="urn:microsoft.com/office/officeart/2008/layout/LinedList"/>
    <dgm:cxn modelId="{D1684689-CBDB-4663-BB95-670F1E1CFEC3}" type="presParOf" srcId="{F813744B-7B76-4BD0-A26C-70715E46621B}" destId="{1A4E98E8-F468-4CAA-BFB0-1FB376626257}" srcOrd="8" destOrd="0" presId="urn:microsoft.com/office/officeart/2008/layout/LinedList"/>
    <dgm:cxn modelId="{95CE5B11-22FC-4BA0-9448-76C463E5FB5F}" type="presParOf" srcId="{F813744B-7B76-4BD0-A26C-70715E46621B}" destId="{92FFE3D7-19FB-4808-B701-27F0E58A8715}" srcOrd="9" destOrd="0" presId="urn:microsoft.com/office/officeart/2008/layout/LinedList"/>
    <dgm:cxn modelId="{0703D19D-A4FF-4D58-A125-FD0BD6539814}" type="presParOf" srcId="{92FFE3D7-19FB-4808-B701-27F0E58A8715}" destId="{A32C597F-9869-4536-AD7D-CFE9B7984D08}" srcOrd="0" destOrd="0" presId="urn:microsoft.com/office/officeart/2008/layout/LinedList"/>
    <dgm:cxn modelId="{16623D36-EBB5-4825-8698-7088968F8D04}" type="presParOf" srcId="{92FFE3D7-19FB-4808-B701-27F0E58A8715}" destId="{0B7BB043-4E9A-4DE1-B781-49385D6AA994}" srcOrd="1" destOrd="0" presId="urn:microsoft.com/office/officeart/2008/layout/LinedList"/>
    <dgm:cxn modelId="{A5760733-1FE7-42E7-A84A-D69D2C80F15F}" type="presParOf" srcId="{F813744B-7B76-4BD0-A26C-70715E46621B}" destId="{002B4D16-56B6-41AB-B1BD-81006301A398}" srcOrd="10" destOrd="0" presId="urn:microsoft.com/office/officeart/2008/layout/LinedList"/>
    <dgm:cxn modelId="{65C0926E-1F10-43BF-97CD-07205628C61A}" type="presParOf" srcId="{F813744B-7B76-4BD0-A26C-70715E46621B}" destId="{CE0279F8-F8EE-46FE-8679-60C64FAB7438}" srcOrd="11" destOrd="0" presId="urn:microsoft.com/office/officeart/2008/layout/LinedList"/>
    <dgm:cxn modelId="{1FEE4FCC-D420-4D86-BD36-398A05F3282D}" type="presParOf" srcId="{CE0279F8-F8EE-46FE-8679-60C64FAB7438}" destId="{77EA1094-9458-4FCD-AECD-A056D3604575}" srcOrd="0" destOrd="0" presId="urn:microsoft.com/office/officeart/2008/layout/LinedList"/>
    <dgm:cxn modelId="{15500989-42F9-4493-AFBB-8762CF9F8F06}" type="presParOf" srcId="{CE0279F8-F8EE-46FE-8679-60C64FAB7438}" destId="{CAE277CC-E399-4A87-8ADC-6FED03DEF3B2}" srcOrd="1" destOrd="0" presId="urn:microsoft.com/office/officeart/2008/layout/LinedList"/>
    <dgm:cxn modelId="{FAEC9057-1545-4757-8C1F-893E7346AA14}" type="presParOf" srcId="{F813744B-7B76-4BD0-A26C-70715E46621B}" destId="{A46EA0B8-B16B-461C-8950-F8BB8B2560E4}" srcOrd="12" destOrd="0" presId="urn:microsoft.com/office/officeart/2008/layout/LinedList"/>
    <dgm:cxn modelId="{D2B6DCB4-4CCD-4B9C-8215-10E64F051EE3}" type="presParOf" srcId="{F813744B-7B76-4BD0-A26C-70715E46621B}" destId="{FEAB7B31-2DF1-4479-B6D6-6A14B4100A98}" srcOrd="13" destOrd="0" presId="urn:microsoft.com/office/officeart/2008/layout/LinedList"/>
    <dgm:cxn modelId="{293EB929-D8A2-4BA4-90BB-72FA863F79B9}" type="presParOf" srcId="{FEAB7B31-2DF1-4479-B6D6-6A14B4100A98}" destId="{9CC23EB0-AED1-493C-B131-73A99260314A}" srcOrd="0" destOrd="0" presId="urn:microsoft.com/office/officeart/2008/layout/LinedList"/>
    <dgm:cxn modelId="{2592B105-4D30-4D19-BFC5-CA160393F3B4}" type="presParOf" srcId="{FEAB7B31-2DF1-4479-B6D6-6A14B4100A98}" destId="{461A1915-5A74-4002-A778-7A88B17EAA3E}" srcOrd="1" destOrd="0" presId="urn:microsoft.com/office/officeart/2008/layout/LinedList"/>
    <dgm:cxn modelId="{01DBD844-7E35-4B74-B2A6-D2FF9D18466A}" type="presParOf" srcId="{F813744B-7B76-4BD0-A26C-70715E46621B}" destId="{4C8F7F97-64CA-4003-ADC7-CF6F96CFB51B}" srcOrd="14" destOrd="0" presId="urn:microsoft.com/office/officeart/2008/layout/LinedList"/>
    <dgm:cxn modelId="{9650B371-02B2-430D-AAC1-C661837D9D42}" type="presParOf" srcId="{F813744B-7B76-4BD0-A26C-70715E46621B}" destId="{865563A0-6728-419B-B911-4060D7CAC2CB}" srcOrd="15" destOrd="0" presId="urn:microsoft.com/office/officeart/2008/layout/LinedList"/>
    <dgm:cxn modelId="{A6EAFF9F-8B44-437D-8D45-ACE1E26A9E99}" type="presParOf" srcId="{865563A0-6728-419B-B911-4060D7CAC2CB}" destId="{4B0E9066-F044-4A47-9049-556A4B8EBF12}" srcOrd="0" destOrd="0" presId="urn:microsoft.com/office/officeart/2008/layout/LinedList"/>
    <dgm:cxn modelId="{44D7A1CF-675F-43F8-8596-B49B68AACF54}" type="presParOf" srcId="{865563A0-6728-419B-B911-4060D7CAC2CB}" destId="{5DEBE7EE-907B-47FF-B0B6-A234A48A30E1}" srcOrd="1" destOrd="0" presId="urn:microsoft.com/office/officeart/2008/layout/LinedList"/>
    <dgm:cxn modelId="{444A88BB-B6CC-4ED5-B6E4-93384B52175A}" type="presParOf" srcId="{F813744B-7B76-4BD0-A26C-70715E46621B}" destId="{3170F37D-394F-4B13-BEF6-4D4B287BFDAA}" srcOrd="16" destOrd="0" presId="urn:microsoft.com/office/officeart/2008/layout/LinedList"/>
    <dgm:cxn modelId="{A1ACFA01-28F8-4883-81AF-6F8641F2FBD7}" type="presParOf" srcId="{F813744B-7B76-4BD0-A26C-70715E46621B}" destId="{476F47AA-6CF4-4EA0-8955-8F32FE5B6CA6}" srcOrd="17" destOrd="0" presId="urn:microsoft.com/office/officeart/2008/layout/LinedList"/>
    <dgm:cxn modelId="{56887FA9-FE46-4DD5-A35E-6614BD920BD1}" type="presParOf" srcId="{476F47AA-6CF4-4EA0-8955-8F32FE5B6CA6}" destId="{88CD39DB-AE49-4266-A055-0593126810C5}" srcOrd="0" destOrd="0" presId="urn:microsoft.com/office/officeart/2008/layout/LinedList"/>
    <dgm:cxn modelId="{1D6F946A-45A3-420B-BAD9-BA5A91A21E13}" type="presParOf" srcId="{476F47AA-6CF4-4EA0-8955-8F32FE5B6CA6}" destId="{2A690F84-8260-441C-A467-5A832D4612EB}" srcOrd="1" destOrd="0" presId="urn:microsoft.com/office/officeart/2008/layout/LinedList"/>
    <dgm:cxn modelId="{2201649B-8F7F-4DF1-A22F-37AA525D277F}" type="presParOf" srcId="{F813744B-7B76-4BD0-A26C-70715E46621B}" destId="{2E6B2AA3-5FE4-4DED-9740-16D7B6947934}" srcOrd="18" destOrd="0" presId="urn:microsoft.com/office/officeart/2008/layout/LinedList"/>
    <dgm:cxn modelId="{32339847-C437-47D3-AF7D-4DFD567E3BEC}" type="presParOf" srcId="{F813744B-7B76-4BD0-A26C-70715E46621B}" destId="{99FF8D37-46C8-484B-83DA-F097B0458159}" srcOrd="19" destOrd="0" presId="urn:microsoft.com/office/officeart/2008/layout/LinedList"/>
    <dgm:cxn modelId="{9A0CB4AB-7AA1-46DB-9991-F399A1AEB9E0}" type="presParOf" srcId="{99FF8D37-46C8-484B-83DA-F097B0458159}" destId="{F2A39DD6-5BC3-483B-BFCF-8CBBF298F51B}" srcOrd="0" destOrd="0" presId="urn:microsoft.com/office/officeart/2008/layout/LinedList"/>
    <dgm:cxn modelId="{BF0BC69D-D1D4-44B2-BAC4-69995103A41B}" type="presParOf" srcId="{99FF8D37-46C8-484B-83DA-F097B0458159}" destId="{49F06840-5CE8-4D46-9AAA-7AC0A4999BF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B984CA-FA2F-434A-8E28-36AE040E6A72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F04EB392-FE5D-4CF0-8694-9C314A8EFF80}">
      <dgm:prSet/>
      <dgm:spPr/>
      <dgm:t>
        <a:bodyPr/>
        <a:lstStyle/>
        <a:p>
          <a:r>
            <a:rPr lang="fr-FR" b="1"/>
            <a:t>Calcul :</a:t>
          </a:r>
          <a:r>
            <a:rPr lang="fr-FR"/>
            <a:t> Distance euclidienne entre position finale et cible</a:t>
          </a:r>
          <a:endParaRPr lang="en-US"/>
        </a:p>
      </dgm:t>
    </dgm:pt>
    <dgm:pt modelId="{CBFCCC60-775C-4346-A526-43D7E52CA620}" type="parTrans" cxnId="{50636890-7F9B-40CF-8776-EC4ED30C90DC}">
      <dgm:prSet/>
      <dgm:spPr/>
      <dgm:t>
        <a:bodyPr/>
        <a:lstStyle/>
        <a:p>
          <a:endParaRPr lang="en-US"/>
        </a:p>
      </dgm:t>
    </dgm:pt>
    <dgm:pt modelId="{90B36426-FC29-4CD4-BBD0-1201B3E5A1C7}" type="sibTrans" cxnId="{50636890-7F9B-40CF-8776-EC4ED30C90DC}">
      <dgm:prSet/>
      <dgm:spPr/>
      <dgm:t>
        <a:bodyPr/>
        <a:lstStyle/>
        <a:p>
          <a:endParaRPr lang="en-US"/>
        </a:p>
      </dgm:t>
    </dgm:pt>
    <dgm:pt modelId="{BF2AC78A-3DC0-4741-A66E-01AD24CAD55A}">
      <dgm:prSet/>
      <dgm:spPr/>
      <dgm:t>
        <a:bodyPr/>
        <a:lstStyle/>
        <a:p>
          <a:r>
            <a:rPr lang="fr-FR" b="1"/>
            <a:t>Enregistrement :</a:t>
          </a:r>
          <a:r>
            <a:rPr lang="fr-FR"/>
            <a:t> Automatique après chaque lancer</a:t>
          </a:r>
          <a:endParaRPr lang="en-US"/>
        </a:p>
      </dgm:t>
    </dgm:pt>
    <dgm:pt modelId="{F1AB39BD-866F-48A4-B9DD-15EA0442DC51}" type="parTrans" cxnId="{1FC38A23-3669-423C-AE85-F7389803BF60}">
      <dgm:prSet/>
      <dgm:spPr/>
      <dgm:t>
        <a:bodyPr/>
        <a:lstStyle/>
        <a:p>
          <a:endParaRPr lang="en-US"/>
        </a:p>
      </dgm:t>
    </dgm:pt>
    <dgm:pt modelId="{1970561D-E76D-4A82-9182-F8201E4E0BE3}" type="sibTrans" cxnId="{1FC38A23-3669-423C-AE85-F7389803BF60}">
      <dgm:prSet/>
      <dgm:spPr/>
      <dgm:t>
        <a:bodyPr/>
        <a:lstStyle/>
        <a:p>
          <a:endParaRPr lang="en-US"/>
        </a:p>
      </dgm:t>
    </dgm:pt>
    <dgm:pt modelId="{019923D0-267E-4FF8-AEBA-E9D085149D16}">
      <dgm:prSet/>
      <dgm:spPr/>
      <dgm:t>
        <a:bodyPr/>
        <a:lstStyle/>
        <a:p>
          <a:r>
            <a:rPr lang="fr-FR" b="1"/>
            <a:t>Moyenne :</a:t>
          </a:r>
          <a:r>
            <a:rPr lang="fr-FR"/>
            <a:t> Sur 10 lancers par condition</a:t>
          </a:r>
          <a:endParaRPr lang="en-US"/>
        </a:p>
      </dgm:t>
    </dgm:pt>
    <dgm:pt modelId="{98A921ED-9BEB-49CA-BF0A-B6AE88C585C1}" type="parTrans" cxnId="{560C5EB2-6550-4755-A1FD-B21741BC6375}">
      <dgm:prSet/>
      <dgm:spPr/>
      <dgm:t>
        <a:bodyPr/>
        <a:lstStyle/>
        <a:p>
          <a:endParaRPr lang="en-US"/>
        </a:p>
      </dgm:t>
    </dgm:pt>
    <dgm:pt modelId="{5304CC5B-6F88-443A-9A2D-C3270C441B5C}" type="sibTrans" cxnId="{560C5EB2-6550-4755-A1FD-B21741BC6375}">
      <dgm:prSet/>
      <dgm:spPr/>
      <dgm:t>
        <a:bodyPr/>
        <a:lstStyle/>
        <a:p>
          <a:endParaRPr lang="en-US"/>
        </a:p>
      </dgm:t>
    </dgm:pt>
    <dgm:pt modelId="{896A6046-073C-4AEF-8E70-0059557458AE}">
      <dgm:prSet/>
      <dgm:spPr/>
      <dgm:t>
        <a:bodyPr/>
        <a:lstStyle/>
        <a:p>
          <a:r>
            <a:rPr lang="fr-FR" b="1"/>
            <a:t>Objectif :</a:t>
          </a:r>
          <a:r>
            <a:rPr lang="fr-FR"/>
            <a:t> Évaluer la précision du lancer</a:t>
          </a:r>
          <a:endParaRPr lang="en-US"/>
        </a:p>
      </dgm:t>
    </dgm:pt>
    <dgm:pt modelId="{1F1721B1-5517-43F2-82EB-F94CF2EE745B}" type="parTrans" cxnId="{3B92ECAC-B034-4197-9894-4759A24D2BBE}">
      <dgm:prSet/>
      <dgm:spPr/>
      <dgm:t>
        <a:bodyPr/>
        <a:lstStyle/>
        <a:p>
          <a:endParaRPr lang="en-US"/>
        </a:p>
      </dgm:t>
    </dgm:pt>
    <dgm:pt modelId="{83EC45C5-5626-4519-9CBE-7538FF06644F}" type="sibTrans" cxnId="{3B92ECAC-B034-4197-9894-4759A24D2BBE}">
      <dgm:prSet/>
      <dgm:spPr/>
      <dgm:t>
        <a:bodyPr/>
        <a:lstStyle/>
        <a:p>
          <a:endParaRPr lang="en-US"/>
        </a:p>
      </dgm:t>
    </dgm:pt>
    <dgm:pt modelId="{FDC3C3A0-FEA3-4B2B-981B-7D88FC1C477D}" type="pres">
      <dgm:prSet presAssocID="{60B984CA-FA2F-434A-8E28-36AE040E6A72}" presName="vert0" presStyleCnt="0">
        <dgm:presLayoutVars>
          <dgm:dir/>
          <dgm:animOne val="branch"/>
          <dgm:animLvl val="lvl"/>
        </dgm:presLayoutVars>
      </dgm:prSet>
      <dgm:spPr/>
    </dgm:pt>
    <dgm:pt modelId="{C09BF39C-53BA-4017-9A98-494D3FA5FA46}" type="pres">
      <dgm:prSet presAssocID="{F04EB392-FE5D-4CF0-8694-9C314A8EFF80}" presName="thickLine" presStyleLbl="alignNode1" presStyleIdx="0" presStyleCnt="4"/>
      <dgm:spPr/>
    </dgm:pt>
    <dgm:pt modelId="{F4674105-54E5-4E34-A555-87C63D766EDB}" type="pres">
      <dgm:prSet presAssocID="{F04EB392-FE5D-4CF0-8694-9C314A8EFF80}" presName="horz1" presStyleCnt="0"/>
      <dgm:spPr/>
    </dgm:pt>
    <dgm:pt modelId="{0C3403F6-7FAA-402B-A60B-9B59C9D5C435}" type="pres">
      <dgm:prSet presAssocID="{F04EB392-FE5D-4CF0-8694-9C314A8EFF80}" presName="tx1" presStyleLbl="revTx" presStyleIdx="0" presStyleCnt="4"/>
      <dgm:spPr/>
    </dgm:pt>
    <dgm:pt modelId="{A90D2987-318E-44E1-812A-5E35D0FE6702}" type="pres">
      <dgm:prSet presAssocID="{F04EB392-FE5D-4CF0-8694-9C314A8EFF80}" presName="vert1" presStyleCnt="0"/>
      <dgm:spPr/>
    </dgm:pt>
    <dgm:pt modelId="{E931A3E1-5877-4C8A-B95B-38CF2CBD9BDC}" type="pres">
      <dgm:prSet presAssocID="{BF2AC78A-3DC0-4741-A66E-01AD24CAD55A}" presName="thickLine" presStyleLbl="alignNode1" presStyleIdx="1" presStyleCnt="4"/>
      <dgm:spPr/>
    </dgm:pt>
    <dgm:pt modelId="{B6CF6C18-43C2-491F-A8FC-737CD5E13BE0}" type="pres">
      <dgm:prSet presAssocID="{BF2AC78A-3DC0-4741-A66E-01AD24CAD55A}" presName="horz1" presStyleCnt="0"/>
      <dgm:spPr/>
    </dgm:pt>
    <dgm:pt modelId="{8B17BC59-829C-473D-9E35-35326A0720AA}" type="pres">
      <dgm:prSet presAssocID="{BF2AC78A-3DC0-4741-A66E-01AD24CAD55A}" presName="tx1" presStyleLbl="revTx" presStyleIdx="1" presStyleCnt="4"/>
      <dgm:spPr/>
    </dgm:pt>
    <dgm:pt modelId="{7D22F537-A9A6-4AD4-A174-8C190EA2CCFB}" type="pres">
      <dgm:prSet presAssocID="{BF2AC78A-3DC0-4741-A66E-01AD24CAD55A}" presName="vert1" presStyleCnt="0"/>
      <dgm:spPr/>
    </dgm:pt>
    <dgm:pt modelId="{F6E44E49-7279-4AFA-84B8-C632F622C49A}" type="pres">
      <dgm:prSet presAssocID="{019923D0-267E-4FF8-AEBA-E9D085149D16}" presName="thickLine" presStyleLbl="alignNode1" presStyleIdx="2" presStyleCnt="4"/>
      <dgm:spPr/>
    </dgm:pt>
    <dgm:pt modelId="{6B32C259-CC3C-44FC-AD79-B2E2A5ADEF87}" type="pres">
      <dgm:prSet presAssocID="{019923D0-267E-4FF8-AEBA-E9D085149D16}" presName="horz1" presStyleCnt="0"/>
      <dgm:spPr/>
    </dgm:pt>
    <dgm:pt modelId="{997B3E4F-B183-48C7-8719-284C25BE7539}" type="pres">
      <dgm:prSet presAssocID="{019923D0-267E-4FF8-AEBA-E9D085149D16}" presName="tx1" presStyleLbl="revTx" presStyleIdx="2" presStyleCnt="4"/>
      <dgm:spPr/>
    </dgm:pt>
    <dgm:pt modelId="{F0998181-A7A2-4F02-8624-7658EB574DD7}" type="pres">
      <dgm:prSet presAssocID="{019923D0-267E-4FF8-AEBA-E9D085149D16}" presName="vert1" presStyleCnt="0"/>
      <dgm:spPr/>
    </dgm:pt>
    <dgm:pt modelId="{AA925FCD-98EC-4B80-A5CF-7ACEE4361C5F}" type="pres">
      <dgm:prSet presAssocID="{896A6046-073C-4AEF-8E70-0059557458AE}" presName="thickLine" presStyleLbl="alignNode1" presStyleIdx="3" presStyleCnt="4"/>
      <dgm:spPr/>
    </dgm:pt>
    <dgm:pt modelId="{53515D07-A652-4252-986B-B3695C186350}" type="pres">
      <dgm:prSet presAssocID="{896A6046-073C-4AEF-8E70-0059557458AE}" presName="horz1" presStyleCnt="0"/>
      <dgm:spPr/>
    </dgm:pt>
    <dgm:pt modelId="{B2C49CFD-7411-4F16-B691-45AC692EC364}" type="pres">
      <dgm:prSet presAssocID="{896A6046-073C-4AEF-8E70-0059557458AE}" presName="tx1" presStyleLbl="revTx" presStyleIdx="3" presStyleCnt="4"/>
      <dgm:spPr/>
    </dgm:pt>
    <dgm:pt modelId="{11FAB697-0B15-47CC-AAC3-5284B83BC00C}" type="pres">
      <dgm:prSet presAssocID="{896A6046-073C-4AEF-8E70-0059557458AE}" presName="vert1" presStyleCnt="0"/>
      <dgm:spPr/>
    </dgm:pt>
  </dgm:ptLst>
  <dgm:cxnLst>
    <dgm:cxn modelId="{1FC38A23-3669-423C-AE85-F7389803BF60}" srcId="{60B984CA-FA2F-434A-8E28-36AE040E6A72}" destId="{BF2AC78A-3DC0-4741-A66E-01AD24CAD55A}" srcOrd="1" destOrd="0" parTransId="{F1AB39BD-866F-48A4-B9DD-15EA0442DC51}" sibTransId="{1970561D-E76D-4A82-9182-F8201E4E0BE3}"/>
    <dgm:cxn modelId="{858D5343-E8D1-4D4A-AB5D-54E905CC184C}" type="presOf" srcId="{60B984CA-FA2F-434A-8E28-36AE040E6A72}" destId="{FDC3C3A0-FEA3-4B2B-981B-7D88FC1C477D}" srcOrd="0" destOrd="0" presId="urn:microsoft.com/office/officeart/2008/layout/LinedList"/>
    <dgm:cxn modelId="{50636890-7F9B-40CF-8776-EC4ED30C90DC}" srcId="{60B984CA-FA2F-434A-8E28-36AE040E6A72}" destId="{F04EB392-FE5D-4CF0-8694-9C314A8EFF80}" srcOrd="0" destOrd="0" parTransId="{CBFCCC60-775C-4346-A526-43D7E52CA620}" sibTransId="{90B36426-FC29-4CD4-BBD0-1201B3E5A1C7}"/>
    <dgm:cxn modelId="{C3E94B9F-634E-4405-9DE4-DA9AAFF6FBF5}" type="presOf" srcId="{019923D0-267E-4FF8-AEBA-E9D085149D16}" destId="{997B3E4F-B183-48C7-8719-284C25BE7539}" srcOrd="0" destOrd="0" presId="urn:microsoft.com/office/officeart/2008/layout/LinedList"/>
    <dgm:cxn modelId="{3B92ECAC-B034-4197-9894-4759A24D2BBE}" srcId="{60B984CA-FA2F-434A-8E28-36AE040E6A72}" destId="{896A6046-073C-4AEF-8E70-0059557458AE}" srcOrd="3" destOrd="0" parTransId="{1F1721B1-5517-43F2-82EB-F94CF2EE745B}" sibTransId="{83EC45C5-5626-4519-9CBE-7538FF06644F}"/>
    <dgm:cxn modelId="{560C5EB2-6550-4755-A1FD-B21741BC6375}" srcId="{60B984CA-FA2F-434A-8E28-36AE040E6A72}" destId="{019923D0-267E-4FF8-AEBA-E9D085149D16}" srcOrd="2" destOrd="0" parTransId="{98A921ED-9BEB-49CA-BF0A-B6AE88C585C1}" sibTransId="{5304CC5B-6F88-443A-9A2D-C3270C441B5C}"/>
    <dgm:cxn modelId="{382224DB-BF0D-4865-ABEC-A659B64D2BF0}" type="presOf" srcId="{BF2AC78A-3DC0-4741-A66E-01AD24CAD55A}" destId="{8B17BC59-829C-473D-9E35-35326A0720AA}" srcOrd="0" destOrd="0" presId="urn:microsoft.com/office/officeart/2008/layout/LinedList"/>
    <dgm:cxn modelId="{EA40BBF0-936C-42AC-AECF-95F5108BC808}" type="presOf" srcId="{896A6046-073C-4AEF-8E70-0059557458AE}" destId="{B2C49CFD-7411-4F16-B691-45AC692EC364}" srcOrd="0" destOrd="0" presId="urn:microsoft.com/office/officeart/2008/layout/LinedList"/>
    <dgm:cxn modelId="{656EABFC-E77A-42DC-85D3-AFF0AA1D45E1}" type="presOf" srcId="{F04EB392-FE5D-4CF0-8694-9C314A8EFF80}" destId="{0C3403F6-7FAA-402B-A60B-9B59C9D5C435}" srcOrd="0" destOrd="0" presId="urn:microsoft.com/office/officeart/2008/layout/LinedList"/>
    <dgm:cxn modelId="{6251BB07-B0D5-4EEC-A9C5-F2F45022C7F9}" type="presParOf" srcId="{FDC3C3A0-FEA3-4B2B-981B-7D88FC1C477D}" destId="{C09BF39C-53BA-4017-9A98-494D3FA5FA46}" srcOrd="0" destOrd="0" presId="urn:microsoft.com/office/officeart/2008/layout/LinedList"/>
    <dgm:cxn modelId="{B055952B-CD0A-4E8A-AC86-BCC8679A9B75}" type="presParOf" srcId="{FDC3C3A0-FEA3-4B2B-981B-7D88FC1C477D}" destId="{F4674105-54E5-4E34-A555-87C63D766EDB}" srcOrd="1" destOrd="0" presId="urn:microsoft.com/office/officeart/2008/layout/LinedList"/>
    <dgm:cxn modelId="{01CF16F3-9780-4E03-BB78-379BEF40A579}" type="presParOf" srcId="{F4674105-54E5-4E34-A555-87C63D766EDB}" destId="{0C3403F6-7FAA-402B-A60B-9B59C9D5C435}" srcOrd="0" destOrd="0" presId="urn:microsoft.com/office/officeart/2008/layout/LinedList"/>
    <dgm:cxn modelId="{BBD78BE7-843B-46A1-9A56-9F93FACFBEA6}" type="presParOf" srcId="{F4674105-54E5-4E34-A555-87C63D766EDB}" destId="{A90D2987-318E-44E1-812A-5E35D0FE6702}" srcOrd="1" destOrd="0" presId="urn:microsoft.com/office/officeart/2008/layout/LinedList"/>
    <dgm:cxn modelId="{845C29E1-6770-4744-A4F4-D8EF6A13C987}" type="presParOf" srcId="{FDC3C3A0-FEA3-4B2B-981B-7D88FC1C477D}" destId="{E931A3E1-5877-4C8A-B95B-38CF2CBD9BDC}" srcOrd="2" destOrd="0" presId="urn:microsoft.com/office/officeart/2008/layout/LinedList"/>
    <dgm:cxn modelId="{0F68D4E9-86E7-4E2E-9A52-AD1069DE9308}" type="presParOf" srcId="{FDC3C3A0-FEA3-4B2B-981B-7D88FC1C477D}" destId="{B6CF6C18-43C2-491F-A8FC-737CD5E13BE0}" srcOrd="3" destOrd="0" presId="urn:microsoft.com/office/officeart/2008/layout/LinedList"/>
    <dgm:cxn modelId="{D4F8B88E-70C6-442B-A318-72444722E006}" type="presParOf" srcId="{B6CF6C18-43C2-491F-A8FC-737CD5E13BE0}" destId="{8B17BC59-829C-473D-9E35-35326A0720AA}" srcOrd="0" destOrd="0" presId="urn:microsoft.com/office/officeart/2008/layout/LinedList"/>
    <dgm:cxn modelId="{BD160A21-DEC6-4C81-B790-4C529CDF21D9}" type="presParOf" srcId="{B6CF6C18-43C2-491F-A8FC-737CD5E13BE0}" destId="{7D22F537-A9A6-4AD4-A174-8C190EA2CCFB}" srcOrd="1" destOrd="0" presId="urn:microsoft.com/office/officeart/2008/layout/LinedList"/>
    <dgm:cxn modelId="{F501504E-8EA2-4001-AB46-8AC230608528}" type="presParOf" srcId="{FDC3C3A0-FEA3-4B2B-981B-7D88FC1C477D}" destId="{F6E44E49-7279-4AFA-84B8-C632F622C49A}" srcOrd="4" destOrd="0" presId="urn:microsoft.com/office/officeart/2008/layout/LinedList"/>
    <dgm:cxn modelId="{1C4AC661-D51B-4EDA-9A2E-EC335A971DFD}" type="presParOf" srcId="{FDC3C3A0-FEA3-4B2B-981B-7D88FC1C477D}" destId="{6B32C259-CC3C-44FC-AD79-B2E2A5ADEF87}" srcOrd="5" destOrd="0" presId="urn:microsoft.com/office/officeart/2008/layout/LinedList"/>
    <dgm:cxn modelId="{C7565C9C-51E1-4882-8B7D-DAD46C4A0F93}" type="presParOf" srcId="{6B32C259-CC3C-44FC-AD79-B2E2A5ADEF87}" destId="{997B3E4F-B183-48C7-8719-284C25BE7539}" srcOrd="0" destOrd="0" presId="urn:microsoft.com/office/officeart/2008/layout/LinedList"/>
    <dgm:cxn modelId="{15BD5F5A-FEF9-49BF-87E5-5A34FD990A6B}" type="presParOf" srcId="{6B32C259-CC3C-44FC-AD79-B2E2A5ADEF87}" destId="{F0998181-A7A2-4F02-8624-7658EB574DD7}" srcOrd="1" destOrd="0" presId="urn:microsoft.com/office/officeart/2008/layout/LinedList"/>
    <dgm:cxn modelId="{34E1D268-B4E5-4E59-A622-8E3C53E8C823}" type="presParOf" srcId="{FDC3C3A0-FEA3-4B2B-981B-7D88FC1C477D}" destId="{AA925FCD-98EC-4B80-A5CF-7ACEE4361C5F}" srcOrd="6" destOrd="0" presId="urn:microsoft.com/office/officeart/2008/layout/LinedList"/>
    <dgm:cxn modelId="{86839BCA-4EA4-4A7C-9975-2832C28DB90E}" type="presParOf" srcId="{FDC3C3A0-FEA3-4B2B-981B-7D88FC1C477D}" destId="{53515D07-A652-4252-986B-B3695C186350}" srcOrd="7" destOrd="0" presId="urn:microsoft.com/office/officeart/2008/layout/LinedList"/>
    <dgm:cxn modelId="{0D9088B7-B737-41BA-AB59-E68105EAEB09}" type="presParOf" srcId="{53515D07-A652-4252-986B-B3695C186350}" destId="{B2C49CFD-7411-4F16-B691-45AC692EC364}" srcOrd="0" destOrd="0" presId="urn:microsoft.com/office/officeart/2008/layout/LinedList"/>
    <dgm:cxn modelId="{64682498-79BB-459E-9D0B-8B05EE9D7434}" type="presParOf" srcId="{53515D07-A652-4252-986B-B3695C186350}" destId="{11FAB697-0B15-47CC-AAC3-5284B83BC00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48C8AD-3A94-4650-9922-AAD57E77D0B3}">
      <dsp:nvSpPr>
        <dsp:cNvPr id="0" name=""/>
        <dsp:cNvSpPr/>
      </dsp:nvSpPr>
      <dsp:spPr>
        <a:xfrm>
          <a:off x="0" y="443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96AE5A3-4F86-4A06-B3B7-7DF75B65E5D8}">
      <dsp:nvSpPr>
        <dsp:cNvPr id="0" name=""/>
        <dsp:cNvSpPr/>
      </dsp:nvSpPr>
      <dsp:spPr>
        <a:xfrm>
          <a:off x="0" y="443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 dirty="0"/>
            <a:t>Protocole Expérimental Modifié</a:t>
          </a:r>
          <a:endParaRPr lang="en-US" sz="1600" kern="1200" dirty="0"/>
        </a:p>
      </dsp:txBody>
      <dsp:txXfrm>
        <a:off x="0" y="443"/>
        <a:ext cx="6477952" cy="363494"/>
      </dsp:txXfrm>
    </dsp:sp>
    <dsp:sp modelId="{72A1B9C3-55AF-42CA-B611-3B268F9BD9D5}">
      <dsp:nvSpPr>
        <dsp:cNvPr id="0" name=""/>
        <dsp:cNvSpPr/>
      </dsp:nvSpPr>
      <dsp:spPr>
        <a:xfrm>
          <a:off x="0" y="363938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5E95B61-216D-4D0B-AC89-EF3A6BE69A22}">
      <dsp:nvSpPr>
        <dsp:cNvPr id="0" name=""/>
        <dsp:cNvSpPr/>
      </dsp:nvSpPr>
      <dsp:spPr>
        <a:xfrm>
          <a:off x="0" y="363938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Échantillon :</a:t>
          </a:r>
          <a:r>
            <a:rPr lang="fr-FR" sz="1600" kern="1200"/>
            <a:t> 20 participants</a:t>
          </a:r>
          <a:endParaRPr lang="en-US" sz="1600" kern="1200"/>
        </a:p>
      </dsp:txBody>
      <dsp:txXfrm>
        <a:off x="0" y="363938"/>
        <a:ext cx="6477952" cy="363494"/>
      </dsp:txXfrm>
    </dsp:sp>
    <dsp:sp modelId="{DBAD9D8D-D810-46B6-8AE4-AAD825542425}">
      <dsp:nvSpPr>
        <dsp:cNvPr id="0" name=""/>
        <dsp:cNvSpPr/>
      </dsp:nvSpPr>
      <dsp:spPr>
        <a:xfrm>
          <a:off x="0" y="727432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00486C8-3F4A-4207-8A32-51EA6AC3CCC0}">
      <dsp:nvSpPr>
        <dsp:cNvPr id="0" name=""/>
        <dsp:cNvSpPr/>
      </dsp:nvSpPr>
      <dsp:spPr>
        <a:xfrm>
          <a:off x="0" y="727432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Design :</a:t>
          </a:r>
          <a:r>
            <a:rPr lang="fr-FR" sz="1600" kern="1200"/>
            <a:t> Crossover avec carré latin </a:t>
          </a:r>
          <a:endParaRPr lang="en-US" sz="1600" kern="1200"/>
        </a:p>
      </dsp:txBody>
      <dsp:txXfrm>
        <a:off x="0" y="727432"/>
        <a:ext cx="6477952" cy="363494"/>
      </dsp:txXfrm>
    </dsp:sp>
    <dsp:sp modelId="{8909C5E4-E011-43FA-B525-DD09A07BB129}">
      <dsp:nvSpPr>
        <dsp:cNvPr id="0" name=""/>
        <dsp:cNvSpPr/>
      </dsp:nvSpPr>
      <dsp:spPr>
        <a:xfrm>
          <a:off x="0" y="1090926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0F468BC-6C57-480B-B0AE-4D5B40C4FF9B}">
      <dsp:nvSpPr>
        <dsp:cNvPr id="0" name=""/>
        <dsp:cNvSpPr/>
      </dsp:nvSpPr>
      <dsp:spPr>
        <a:xfrm>
          <a:off x="0" y="1090926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Conditions :</a:t>
          </a:r>
          <a:endParaRPr lang="en-US" sz="1600" kern="1200"/>
        </a:p>
      </dsp:txBody>
      <dsp:txXfrm>
        <a:off x="0" y="1090926"/>
        <a:ext cx="6477952" cy="363494"/>
      </dsp:txXfrm>
    </dsp:sp>
    <dsp:sp modelId="{1A4E98E8-F468-4CAA-BFB0-1FB376626257}">
      <dsp:nvSpPr>
        <dsp:cNvPr id="0" name=""/>
        <dsp:cNvSpPr/>
      </dsp:nvSpPr>
      <dsp:spPr>
        <a:xfrm>
          <a:off x="0" y="1454421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32C597F-9869-4536-AD7D-CFE9B7984D08}">
      <dsp:nvSpPr>
        <dsp:cNvPr id="0" name=""/>
        <dsp:cNvSpPr/>
      </dsp:nvSpPr>
      <dsp:spPr>
        <a:xfrm>
          <a:off x="0" y="1454421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Témoin :</a:t>
          </a:r>
          <a:r>
            <a:rPr lang="fr-FR" sz="1600" kern="1200"/>
            <a:t> Aucune vibration, aucune masse ajoutée</a:t>
          </a:r>
          <a:endParaRPr lang="en-US" sz="1600" kern="1200"/>
        </a:p>
      </dsp:txBody>
      <dsp:txXfrm>
        <a:off x="0" y="1454421"/>
        <a:ext cx="6477952" cy="363494"/>
      </dsp:txXfrm>
    </dsp:sp>
    <dsp:sp modelId="{002B4D16-56B6-41AB-B1BD-81006301A398}">
      <dsp:nvSpPr>
        <dsp:cNvPr id="0" name=""/>
        <dsp:cNvSpPr/>
      </dsp:nvSpPr>
      <dsp:spPr>
        <a:xfrm>
          <a:off x="0" y="1817915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7EA1094-9458-4FCD-AECD-A056D3604575}">
      <dsp:nvSpPr>
        <dsp:cNvPr id="0" name=""/>
        <dsp:cNvSpPr/>
      </dsp:nvSpPr>
      <dsp:spPr>
        <a:xfrm>
          <a:off x="0" y="1817915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Vibration :</a:t>
          </a:r>
          <a:r>
            <a:rPr lang="fr-FR" sz="1600" kern="1200"/>
            <a:t> Niveau 1 (10 Hz, 1 mm), Niveau 2 (20 Hz, 2 mm)</a:t>
          </a:r>
          <a:endParaRPr lang="en-US" sz="1600" kern="1200"/>
        </a:p>
      </dsp:txBody>
      <dsp:txXfrm>
        <a:off x="0" y="1817915"/>
        <a:ext cx="6477952" cy="363494"/>
      </dsp:txXfrm>
    </dsp:sp>
    <dsp:sp modelId="{A46EA0B8-B16B-461C-8950-F8BB8B2560E4}">
      <dsp:nvSpPr>
        <dsp:cNvPr id="0" name=""/>
        <dsp:cNvSpPr/>
      </dsp:nvSpPr>
      <dsp:spPr>
        <a:xfrm>
          <a:off x="0" y="2181409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CC23EB0-AED1-493C-B131-73A99260314A}">
      <dsp:nvSpPr>
        <dsp:cNvPr id="0" name=""/>
        <dsp:cNvSpPr/>
      </dsp:nvSpPr>
      <dsp:spPr>
        <a:xfrm>
          <a:off x="0" y="2181409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Masse :</a:t>
          </a:r>
          <a:r>
            <a:rPr lang="fr-FR" sz="1600" kern="1200"/>
            <a:t> 50 g, 100 g, 200 g</a:t>
          </a:r>
          <a:endParaRPr lang="en-US" sz="1600" kern="1200"/>
        </a:p>
      </dsp:txBody>
      <dsp:txXfrm>
        <a:off x="0" y="2181409"/>
        <a:ext cx="6477952" cy="363494"/>
      </dsp:txXfrm>
    </dsp:sp>
    <dsp:sp modelId="{4C8F7F97-64CA-4003-ADC7-CF6F96CFB51B}">
      <dsp:nvSpPr>
        <dsp:cNvPr id="0" name=""/>
        <dsp:cNvSpPr/>
      </dsp:nvSpPr>
      <dsp:spPr>
        <a:xfrm>
          <a:off x="0" y="2544904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B0E9066-F044-4A47-9049-556A4B8EBF12}">
      <dsp:nvSpPr>
        <dsp:cNvPr id="0" name=""/>
        <dsp:cNvSpPr/>
      </dsp:nvSpPr>
      <dsp:spPr>
        <a:xfrm>
          <a:off x="0" y="2544904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Distances cibles :</a:t>
          </a:r>
          <a:r>
            <a:rPr lang="fr-FR" sz="1600" kern="1200"/>
            <a:t> 2m, 3m, 4m</a:t>
          </a:r>
          <a:endParaRPr lang="en-US" sz="1600" kern="1200"/>
        </a:p>
      </dsp:txBody>
      <dsp:txXfrm>
        <a:off x="0" y="2544904"/>
        <a:ext cx="6477952" cy="363494"/>
      </dsp:txXfrm>
    </dsp:sp>
    <dsp:sp modelId="{3170F37D-394F-4B13-BEF6-4D4B287BFDAA}">
      <dsp:nvSpPr>
        <dsp:cNvPr id="0" name=""/>
        <dsp:cNvSpPr/>
      </dsp:nvSpPr>
      <dsp:spPr>
        <a:xfrm>
          <a:off x="0" y="2908398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8CD39DB-AE49-4266-A055-0593126810C5}">
      <dsp:nvSpPr>
        <dsp:cNvPr id="0" name=""/>
        <dsp:cNvSpPr/>
      </dsp:nvSpPr>
      <dsp:spPr>
        <a:xfrm>
          <a:off x="0" y="2908398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Combiné :</a:t>
          </a:r>
          <a:r>
            <a:rPr lang="fr-FR" sz="1600" kern="1200"/>
            <a:t> Masse + Vibration</a:t>
          </a:r>
          <a:endParaRPr lang="en-US" sz="1600" kern="1200"/>
        </a:p>
      </dsp:txBody>
      <dsp:txXfrm>
        <a:off x="0" y="2908398"/>
        <a:ext cx="6477952" cy="363494"/>
      </dsp:txXfrm>
    </dsp:sp>
    <dsp:sp modelId="{2E6B2AA3-5FE4-4DED-9740-16D7B6947934}">
      <dsp:nvSpPr>
        <dsp:cNvPr id="0" name=""/>
        <dsp:cNvSpPr/>
      </dsp:nvSpPr>
      <dsp:spPr>
        <a:xfrm>
          <a:off x="0" y="3271892"/>
          <a:ext cx="6477952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2A39DD6-5BC3-483B-BFCF-8CBBF298F51B}">
      <dsp:nvSpPr>
        <dsp:cNvPr id="0" name=""/>
        <dsp:cNvSpPr/>
      </dsp:nvSpPr>
      <dsp:spPr>
        <a:xfrm>
          <a:off x="0" y="3271892"/>
          <a:ext cx="6477952" cy="3634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600" b="1" kern="1200"/>
            <a:t>Mesure :</a:t>
          </a:r>
          <a:r>
            <a:rPr lang="fr-FR" sz="1600" kern="1200"/>
            <a:t> Distance euclidienne, moyenne sur 10 lancers</a:t>
          </a:r>
          <a:endParaRPr lang="en-US" sz="1600" kern="1200"/>
        </a:p>
      </dsp:txBody>
      <dsp:txXfrm>
        <a:off x="0" y="3271892"/>
        <a:ext cx="6477952" cy="3634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9BF39C-53BA-4017-9A98-494D3FA5FA46}">
      <dsp:nvSpPr>
        <dsp:cNvPr id="0" name=""/>
        <dsp:cNvSpPr/>
      </dsp:nvSpPr>
      <dsp:spPr>
        <a:xfrm>
          <a:off x="0" y="0"/>
          <a:ext cx="61885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3403F6-7FAA-402B-A60B-9B59C9D5C435}">
      <dsp:nvSpPr>
        <dsp:cNvPr id="0" name=""/>
        <dsp:cNvSpPr/>
      </dsp:nvSpPr>
      <dsp:spPr>
        <a:xfrm>
          <a:off x="0" y="0"/>
          <a:ext cx="6188529" cy="934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b="1" kern="1200"/>
            <a:t>Calcul :</a:t>
          </a:r>
          <a:r>
            <a:rPr lang="fr-FR" sz="2600" kern="1200"/>
            <a:t> Distance euclidienne entre position finale et cible</a:t>
          </a:r>
          <a:endParaRPr lang="en-US" sz="2600" kern="1200"/>
        </a:p>
      </dsp:txBody>
      <dsp:txXfrm>
        <a:off x="0" y="0"/>
        <a:ext cx="6188529" cy="934243"/>
      </dsp:txXfrm>
    </dsp:sp>
    <dsp:sp modelId="{E931A3E1-5877-4C8A-B95B-38CF2CBD9BDC}">
      <dsp:nvSpPr>
        <dsp:cNvPr id="0" name=""/>
        <dsp:cNvSpPr/>
      </dsp:nvSpPr>
      <dsp:spPr>
        <a:xfrm>
          <a:off x="0" y="934243"/>
          <a:ext cx="61885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17BC59-829C-473D-9E35-35326A0720AA}">
      <dsp:nvSpPr>
        <dsp:cNvPr id="0" name=""/>
        <dsp:cNvSpPr/>
      </dsp:nvSpPr>
      <dsp:spPr>
        <a:xfrm>
          <a:off x="0" y="934243"/>
          <a:ext cx="6188529" cy="934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b="1" kern="1200"/>
            <a:t>Enregistrement :</a:t>
          </a:r>
          <a:r>
            <a:rPr lang="fr-FR" sz="2600" kern="1200"/>
            <a:t> Automatique après chaque lancer</a:t>
          </a:r>
          <a:endParaRPr lang="en-US" sz="2600" kern="1200"/>
        </a:p>
      </dsp:txBody>
      <dsp:txXfrm>
        <a:off x="0" y="934243"/>
        <a:ext cx="6188529" cy="934243"/>
      </dsp:txXfrm>
    </dsp:sp>
    <dsp:sp modelId="{F6E44E49-7279-4AFA-84B8-C632F622C49A}">
      <dsp:nvSpPr>
        <dsp:cNvPr id="0" name=""/>
        <dsp:cNvSpPr/>
      </dsp:nvSpPr>
      <dsp:spPr>
        <a:xfrm>
          <a:off x="0" y="1868487"/>
          <a:ext cx="61885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7B3E4F-B183-48C7-8719-284C25BE7539}">
      <dsp:nvSpPr>
        <dsp:cNvPr id="0" name=""/>
        <dsp:cNvSpPr/>
      </dsp:nvSpPr>
      <dsp:spPr>
        <a:xfrm>
          <a:off x="0" y="1868487"/>
          <a:ext cx="6188529" cy="934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b="1" kern="1200"/>
            <a:t>Moyenne :</a:t>
          </a:r>
          <a:r>
            <a:rPr lang="fr-FR" sz="2600" kern="1200"/>
            <a:t> Sur 10 lancers par condition</a:t>
          </a:r>
          <a:endParaRPr lang="en-US" sz="2600" kern="1200"/>
        </a:p>
      </dsp:txBody>
      <dsp:txXfrm>
        <a:off x="0" y="1868487"/>
        <a:ext cx="6188529" cy="934243"/>
      </dsp:txXfrm>
    </dsp:sp>
    <dsp:sp modelId="{AA925FCD-98EC-4B80-A5CF-7ACEE4361C5F}">
      <dsp:nvSpPr>
        <dsp:cNvPr id="0" name=""/>
        <dsp:cNvSpPr/>
      </dsp:nvSpPr>
      <dsp:spPr>
        <a:xfrm>
          <a:off x="0" y="2802731"/>
          <a:ext cx="61885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C49CFD-7411-4F16-B691-45AC692EC364}">
      <dsp:nvSpPr>
        <dsp:cNvPr id="0" name=""/>
        <dsp:cNvSpPr/>
      </dsp:nvSpPr>
      <dsp:spPr>
        <a:xfrm>
          <a:off x="0" y="2802731"/>
          <a:ext cx="6188529" cy="93424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b="1" kern="1200"/>
            <a:t>Objectif :</a:t>
          </a:r>
          <a:r>
            <a:rPr lang="fr-FR" sz="2600" kern="1200"/>
            <a:t> Évaluer la précision du lancer</a:t>
          </a:r>
          <a:endParaRPr lang="en-US" sz="2600" kern="1200"/>
        </a:p>
      </dsp:txBody>
      <dsp:txXfrm>
        <a:off x="0" y="2802731"/>
        <a:ext cx="6188529" cy="9342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2260988B-DAED-43E5-8438-A02D97CD78B3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BBEB6193-5AA7-489B-8575-00593FC261DE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png>
</file>

<file path=ppt/media/image29.jpg>
</file>

<file path=ppt/media/image3.png>
</file>

<file path=ppt/media/image30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C9096735-DD60-4489-83AC-578717F91D76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10895658-EA1F-4910-80AB-4DA76E167475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10895658-EA1F-4910-80AB-4DA76E167475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0401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e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grpSp>
          <p:nvGrpSpPr>
            <p:cNvPr id="116" name="Groupe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e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e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e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e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e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e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e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97" name="Graphisme 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sme 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necteur droit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rtlCol="0" anchor="ctr"/>
          <a:lstStyle>
            <a:lvl1pPr algn="l">
              <a:defRPr lang="fr-FR" sz="60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table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fr-FR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fr-FR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fr-FR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fr-FR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fr-FR" sz="1800"/>
            </a:lvl5pPr>
          </a:lstStyle>
          <a:p>
            <a:pPr lvl="0" rtl="0"/>
            <a:r>
              <a:rPr lang="fr-FR"/>
              <a:t>Cliquer pour ajouter du texte </a:t>
            </a:r>
          </a:p>
          <a:p>
            <a:pPr marL="685800" lvl="1" indent="-228600" rtl="0"/>
            <a:r>
              <a:rPr lang="fr-FR"/>
              <a:t>Deuxième niveau</a:t>
            </a:r>
          </a:p>
          <a:p>
            <a:pPr marL="1143000" lvl="2" indent="-228600" rtl="0"/>
            <a:r>
              <a:rPr lang="fr-FR"/>
              <a:t>Troisième niveau</a:t>
            </a:r>
          </a:p>
          <a:p>
            <a:pPr marL="1600200" lvl="3" indent="-228600" rtl="0"/>
            <a:r>
              <a:rPr lang="fr-FR"/>
              <a:t>Quatrième niveau</a:t>
            </a:r>
          </a:p>
          <a:p>
            <a:pPr marL="2057400" lvl="4" indent="-228600" rtl="0"/>
            <a:r>
              <a:rPr lang="fr-FR"/>
              <a:t>Cinquième niveau</a:t>
            </a:r>
          </a:p>
        </p:txBody>
      </p:sp>
      <p:sp>
        <p:nvSpPr>
          <p:cNvPr id="8" name="Espace réservé du tableau 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 rtlCol="0"/>
          <a:lstStyle>
            <a:lvl1pPr>
              <a:defRPr lang="fr-FR"/>
            </a:lvl1pPr>
          </a:lstStyle>
          <a:p>
            <a:pPr rtl="0"/>
            <a:r>
              <a:rPr lang="fr-FR"/>
              <a:t>Cliquez sur l’icône pour insérer un tableau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91731CCF-48A8-4F81-AFEC-9F7A165BD579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48" name="Graphisme 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sme 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fr-FR"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4" name="Espace réservé du texte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 rtlCol="0"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lang="fr-FR"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lang="fr-FR"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lang="fr-FR"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lang="fr-FR"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texte 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3" name="Espace réservé de la date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DB4C17FE-30B5-499A-9EB6-5257A5DB07DA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64" name="Espace réservé du pied de page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5" name="Espace réservé du numéro de diapositive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5" name="Espace réservé du tableau 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 rtlCol="0"/>
          <a:lstStyle>
            <a:lvl1pPr>
              <a:defRPr lang="fr-FR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 lang="fr-FR"/>
            </a:pPr>
            <a:r>
              <a:rPr lang="fr-FR"/>
              <a:t>Cliquez sur l’icône pour insérer un tableau</a:t>
            </a:r>
          </a:p>
          <a:p>
            <a:pPr rtl="0"/>
            <a:endParaRPr lang="fr-FR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9DF2B9AA-5015-4A55-BA56-BDA7635453D4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u 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grpSp>
          <p:nvGrpSpPr>
            <p:cNvPr id="116" name="Groupe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e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e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e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e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e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e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e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97" name="Graphisme 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sme 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Connecteur droit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rtlCol="0" anchor="b">
            <a:normAutofit/>
          </a:bodyPr>
          <a:lstStyle>
            <a:lvl1pPr algn="l">
              <a:defRPr lang="fr-FR" sz="44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18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 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rtlCol="0" anchor="b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fr-FR" sz="24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0" name="Image 19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sme 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4" name="Graphisme 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e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e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e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e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e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e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66" name="Connecteur droit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/>
                </a:solidFill>
              </a:defRPr>
            </a:lvl1pPr>
          </a:lstStyle>
          <a:p>
            <a:pPr rtl="0"/>
            <a:fld id="{C82C3739-A48D-4D72-8399-3A78E89347AF}" type="datetime1">
              <a:rPr lang="fr-FR" smtClean="0"/>
              <a:t>18/03/2025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rtlCol="0" anchor="ctr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63" name="Espace réservé d’image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Graphisme 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1" name="Image 10" descr="Motif à bandes noires et blanches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imag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rtlCol="0" anchor="b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Graphisme 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e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e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e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e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e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e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e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e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63" name="Espace réservé d’image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 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8" name="Graphisme 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5" name="Image 34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sme 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8" name="Graphisme 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e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e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e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e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e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e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e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67" name="Espace réservé de la date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9C450D9F-4F50-4B61-ACBA-9BB53B857D6A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68" name="Espace réservé du pied de page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9" name="Espace réservé du numéro de diapositive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lang="fr-FR"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8" name="Graphisme 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1" name="Graphisme 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sme 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73" name="Graphisme 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Image 34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e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e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e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e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e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e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e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e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>
                              <a:defPPr>
                                <a:defRPr lang="fr-FR"/>
                              </a:defPPr>
                            </a:lstStyle>
                            <a:p>
                              <a:pPr algn="ctr" rtl="0"/>
                              <a:r>
                                <a:rPr lang="fr-FR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>
                            <a:defPPr>
                              <a:defRPr lang="fr-FR"/>
                            </a:defPPr>
                          </a:lstStyle>
                          <a:p>
                            <a:pPr algn="ctr" rtl="0"/>
                            <a:r>
                              <a:rPr lang="fr-FR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>
                          <a:defPPr>
                            <a:defRPr lang="fr-FR"/>
                          </a:defPPr>
                        </a:lstStyle>
                        <a:p>
                          <a:pPr algn="ctr" rtl="0"/>
                          <a:r>
                            <a:rPr lang="fr-FR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>
                        <a:defPPr>
                          <a:defRPr lang="fr-FR"/>
                        </a:defPPr>
                      </a:lstStyle>
                      <a:p>
                        <a:pPr algn="ctr" rtl="0"/>
                        <a:r>
                          <a:rPr lang="fr-FR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fr-FR"/>
                    </a:defPPr>
                  </a:lstStyle>
                  <a:p>
                    <a:pPr algn="ctr" rtl="0"/>
                    <a:r>
                      <a:rPr lang="fr-FR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fr-FR"/>
                  </a:defPPr>
                </a:lstStyle>
                <a:p>
                  <a:pPr algn="ctr" rtl="0"/>
                  <a:r>
                    <a:rPr lang="fr-FR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fr-FR"/>
                </a:defPPr>
              </a:lstStyle>
              <a:p>
                <a:pPr algn="ctr" rtl="0"/>
                <a:r>
                  <a:rPr lang="fr-FR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cxnSp>
          <p:nvCxnSpPr>
            <p:cNvPr id="77" name="Connecteur droit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rtlCol="0" anchor="b">
            <a:normAutofit/>
          </a:bodyPr>
          <a:lstStyle>
            <a:lvl1pPr algn="l">
              <a:defRPr lang="fr-FR" sz="48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sur AJOUTER UN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lang="fr-FR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Cliquez pour ajouter un sous-titre</a:t>
            </a:r>
          </a:p>
        </p:txBody>
      </p:sp>
      <p:sp>
        <p:nvSpPr>
          <p:cNvPr id="192" name="Espace réservé de la date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7DA043FB-7B03-4877-93EF-AE18CFEB6897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193" name="Espace réservé du pied de page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194" name="Espace réservé du numéro de diapositive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2" name="Image 11" descr="Motif à bandes noir et blanc&#10;&#10;Description générée automatiquement avec un niveau de confiance faibl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26" name="Graphisme 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31" name="Graphisme 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Espace réservé de la date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30FEAF1-E3C9-42F3-A01E-3018B9694D87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33" name="Espace réservé du pied de page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34" name="Espace réservé du numéro de diapositive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 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sme 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9" name="Graphisme 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12" name="Graphique 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sme 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e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</p:grpSp>
      <p:sp>
        <p:nvSpPr>
          <p:cNvPr id="101" name="Forme libre : Forme 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163" name="Forme libre : Forme 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fr-FR" sz="1800"/>
            </a:lvl1pPr>
            <a:lvl2pPr>
              <a:lnSpc>
                <a:spcPts val="2000"/>
              </a:lnSpc>
              <a:defRPr lang="fr-FR" sz="1800"/>
            </a:lvl2pPr>
            <a:lvl3pPr>
              <a:lnSpc>
                <a:spcPts val="2000"/>
              </a:lnSpc>
              <a:defRPr lang="fr-FR" sz="1800"/>
            </a:lvl3pPr>
            <a:lvl4pPr>
              <a:lnSpc>
                <a:spcPts val="2000"/>
              </a:lnSpc>
              <a:defRPr lang="fr-FR" sz="1800"/>
            </a:lvl4pPr>
            <a:lvl5pPr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lang="fr-FR" sz="1800"/>
            </a:lvl1pPr>
            <a:lvl2pPr marL="457200">
              <a:lnSpc>
                <a:spcPts val="2000"/>
              </a:lnSpc>
              <a:defRPr lang="fr-FR" sz="1800"/>
            </a:lvl2pPr>
            <a:lvl3pPr marL="914400">
              <a:lnSpc>
                <a:spcPts val="2000"/>
              </a:lnSpc>
              <a:defRPr lang="fr-FR" sz="1800"/>
            </a:lvl3pPr>
            <a:lvl4pPr marL="1371600">
              <a:lnSpc>
                <a:spcPts val="2000"/>
              </a:lnSpc>
              <a:defRPr lang="fr-FR" sz="1800"/>
            </a:lvl4pPr>
            <a:lvl5pPr marL="1828800">
              <a:lnSpc>
                <a:spcPts val="2000"/>
              </a:lnSpc>
              <a:defRPr lang="fr-FR" sz="18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209" name="Espace réservé de la date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30F9B10-9921-4525-AB72-AC158EA52A87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210" name="Espace réservé du pied de page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211" name="Espace réservé du numéro de diapositive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+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rtlCol="0" anchor="t" anchorCtr="0"/>
          <a:lstStyle>
            <a:lvl1pPr>
              <a:defRPr lang="fr-FR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fr-FR"/>
              <a:t>CLIQUEZ POUR AJOUTER UN TITRE</a:t>
            </a:r>
          </a:p>
        </p:txBody>
      </p:sp>
      <p:sp>
        <p:nvSpPr>
          <p:cNvPr id="27" name="Espace réservé d’image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l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l’icône pour insérer une image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 rtlCol="0"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lang="fr-FR"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lang="fr-FR" sz="18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9" name="Espace réservé de la date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3847E853-E806-4F96-ABC7-8B3A83E2C31C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70" name="Espace réservé du pied de page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71" name="Espace réservé du numéro de diapositive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 rtlCol="0"/>
          <a:lstStyle>
            <a:lvl1pPr>
              <a:defRPr lang="fr-FR"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fr-FR"/>
              </a:defPPr>
            </a:lstStyle>
            <a:p>
              <a:pPr algn="ctr" rtl="0"/>
              <a:endParaRPr lang="fr-FR" dirty="0"/>
            </a:p>
          </p:txBody>
        </p:sp>
        <p:pic>
          <p:nvPicPr>
            <p:cNvPr id="16" name="Graphisme 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B6A7216-21F6-47AF-AE32-212B6128DEAD}" type="datetime1">
              <a:rPr lang="fr-FR" smtClean="0"/>
              <a:t>18/03/2025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fr-FR" smtClean="0"/>
              <a:pPr rtl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14772" y="677918"/>
            <a:ext cx="6856292" cy="3590596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Retour haptique et </a:t>
            </a:r>
            <a:r>
              <a:rPr lang="fr-FR" dirty="0" err="1"/>
              <a:t>virtual</a:t>
            </a:r>
            <a:r>
              <a:rPr lang="fr-FR" dirty="0"/>
              <a:t> </a:t>
            </a:r>
            <a:r>
              <a:rPr lang="fr-FR" dirty="0" err="1"/>
              <a:t>throwing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DD77E-6704-4B59-D62C-CE1674E8F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 anchor="t">
            <a:normAutofit/>
          </a:bodyPr>
          <a:lstStyle/>
          <a:p>
            <a:r>
              <a:rPr lang="fr-FR" dirty="0"/>
              <a:t>Conclusion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5798D2-21E0-2608-F03E-87C1D224C968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40" y="3259056"/>
            <a:ext cx="2994660" cy="3006531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4FD1BEC-13DE-1B45-27DD-9EAC01924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6432" y="3253740"/>
            <a:ext cx="4580088" cy="300653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7294D-0874-FA88-BD56-D8FC01854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050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2668463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sommaire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3300413"/>
            <a:ext cx="6338887" cy="2668587"/>
          </a:xfrm>
        </p:spPr>
        <p:txBody>
          <a:bodyPr rtlCol="0">
            <a:normAutofit fontScale="55000" lnSpcReduction="20000"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Introduction</a:t>
            </a:r>
          </a:p>
          <a:p>
            <a:pPr rtl="0"/>
            <a:r>
              <a:rPr lang="fr-FR" dirty="0"/>
              <a:t>Besoins et planification</a:t>
            </a:r>
          </a:p>
          <a:p>
            <a:pPr rtl="0"/>
            <a:r>
              <a:rPr lang="fr-FR" dirty="0"/>
              <a:t>Livrables et jalons</a:t>
            </a:r>
          </a:p>
          <a:p>
            <a:pPr rtl="0"/>
            <a:r>
              <a:rPr lang="fr-FR" dirty="0"/>
              <a:t>Solution technique et scientifique</a:t>
            </a:r>
          </a:p>
          <a:p>
            <a:pPr rtl="0"/>
            <a:r>
              <a:rPr lang="fr-FR" dirty="0"/>
              <a:t>Protocole expérimental</a:t>
            </a:r>
          </a:p>
          <a:p>
            <a:pPr rtl="0"/>
            <a:r>
              <a:rPr lang="fr-FR" dirty="0"/>
              <a:t>Mesure de l’erreur</a:t>
            </a:r>
          </a:p>
          <a:p>
            <a:pPr rtl="0"/>
            <a:r>
              <a:rPr lang="fr-FR" dirty="0"/>
              <a:t>Contributions scientifiques techniques</a:t>
            </a:r>
          </a:p>
          <a:p>
            <a:pPr rtl="0"/>
            <a:r>
              <a:rPr lang="fr-FR" dirty="0"/>
              <a:t>Fonctionnement de l’équipe</a:t>
            </a:r>
          </a:p>
          <a:p>
            <a:pPr rtl="0"/>
            <a:r>
              <a:rPr lang="fr-FR" dirty="0"/>
              <a:t>Conclusion</a:t>
            </a:r>
          </a:p>
          <a:p>
            <a:pPr rtl="0"/>
            <a:endParaRPr lang="fr-FR" dirty="0"/>
          </a:p>
          <a:p>
            <a:pPr rtl="0"/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B5CEABB6-07DC-46E8-9B57-56EC44A396E5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660358"/>
            <a:ext cx="6594768" cy="5537284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Introduction</a:t>
            </a:r>
          </a:p>
        </p:txBody>
      </p:sp>
      <p:pic>
        <p:nvPicPr>
          <p:cNvPr id="34" name="Espace réservé d’image 33" descr="Vue aérienne d’une intersection d’autoroute éclairée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e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66362-64E4-A4F6-BE74-AAA0AB99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988706"/>
          </a:xfrm>
        </p:spPr>
        <p:txBody>
          <a:bodyPr anchor="t">
            <a:normAutofit/>
          </a:bodyPr>
          <a:lstStyle/>
          <a:p>
            <a:r>
              <a:rPr lang="fr-FR"/>
              <a:t>Besoins et planification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EA0AE300-D9C3-AFD7-88D0-CCDD8FD30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4</a:t>
            </a:fld>
            <a:endParaRPr lang="fr-FR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2D090BA-5053-6097-4A85-08D060076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2979" y="2652765"/>
            <a:ext cx="7327193" cy="3480417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966540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55" y="896112"/>
            <a:ext cx="10665845" cy="1325563"/>
          </a:xfrm>
        </p:spPr>
        <p:txBody>
          <a:bodyPr rtlCol="0" anchor="t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Livrables et jalons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60EB401-2F91-2D90-C859-96484861E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rtlCol="0" anchor="ctr">
            <a:normAutofit/>
          </a:bodyPr>
          <a:lstStyle>
            <a:defPPr>
              <a:defRPr lang="fr-FR"/>
            </a:defPPr>
          </a:lstStyle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5</a:t>
            </a:fld>
            <a:endParaRPr lang="fr-FR"/>
          </a:p>
        </p:txBody>
      </p:sp>
      <p:graphicFrame>
        <p:nvGraphicFramePr>
          <p:cNvPr id="14" name="Espace réservé du tableau 13">
            <a:extLst>
              <a:ext uri="{FF2B5EF4-FFF2-40B4-BE49-F238E27FC236}">
                <a16:creationId xmlns:a16="http://schemas.microsoft.com/office/drawing/2014/main" id="{597B3320-3330-1F17-5E4B-B24CAB0A4487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649606399"/>
              </p:ext>
            </p:extLst>
          </p:nvPr>
        </p:nvGraphicFramePr>
        <p:xfrm>
          <a:off x="1332216" y="2417763"/>
          <a:ext cx="9525414" cy="36782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3867779">
                  <a:extLst>
                    <a:ext uri="{9D8B030D-6E8A-4147-A177-3AD203B41FA5}">
                      <a16:colId xmlns:a16="http://schemas.microsoft.com/office/drawing/2014/main" val="4239035621"/>
                    </a:ext>
                  </a:extLst>
                </a:gridCol>
                <a:gridCol w="3578211">
                  <a:extLst>
                    <a:ext uri="{9D8B030D-6E8A-4147-A177-3AD203B41FA5}">
                      <a16:colId xmlns:a16="http://schemas.microsoft.com/office/drawing/2014/main" val="1645754944"/>
                    </a:ext>
                  </a:extLst>
                </a:gridCol>
                <a:gridCol w="2079424">
                  <a:extLst>
                    <a:ext uri="{9D8B030D-6E8A-4147-A177-3AD203B41FA5}">
                      <a16:colId xmlns:a16="http://schemas.microsoft.com/office/drawing/2014/main" val="4278473568"/>
                    </a:ext>
                  </a:extLst>
                </a:gridCol>
              </a:tblGrid>
              <a:tr h="367824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chemeClr val="tx1"/>
                          </a:solidFill>
                          <a:effectLst/>
                        </a:rPr>
                        <a:t>Phase</a:t>
                      </a:r>
                      <a:endParaRPr lang="fr-FR" sz="16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chemeClr val="tx1"/>
                          </a:solidFill>
                          <a:effectLst/>
                        </a:rPr>
                        <a:t>Jalon/Livrable</a:t>
                      </a:r>
                      <a:endParaRPr lang="fr-FR" sz="16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chemeClr val="tx1"/>
                          </a:solidFill>
                          <a:effectLst/>
                        </a:rPr>
                        <a:t>Date d’échéance</a:t>
                      </a:r>
                      <a:endParaRPr lang="fr-FR" sz="16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1648889321"/>
                  </a:ext>
                </a:extLst>
              </a:tr>
              <a:tr h="367824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chemeClr val="tx1"/>
                          </a:solidFill>
                          <a:effectLst/>
                        </a:rPr>
                        <a:t>Phase 1 : Cadrage </a:t>
                      </a:r>
                      <a:endParaRPr lang="fr-FR" sz="16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0">
                          <a:solidFill>
                            <a:schemeClr val="tx1"/>
                          </a:solidFill>
                          <a:effectLst/>
                        </a:rPr>
                        <a:t>Envoi du draft</a:t>
                      </a:r>
                      <a:endParaRPr lang="fr-FR" sz="1600" b="0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0">
                          <a:solidFill>
                            <a:schemeClr val="tx1"/>
                          </a:solidFill>
                          <a:effectLst/>
                        </a:rPr>
                        <a:t>21/02/2025​</a:t>
                      </a:r>
                      <a:endParaRPr lang="fr-FR" sz="1600" b="0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3712437685"/>
                  </a:ext>
                </a:extLst>
              </a:tr>
              <a:tr h="367824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rgbClr val="000000"/>
                          </a:solidFill>
                          <a:effectLst/>
                        </a:rPr>
                        <a:t>Livrable : Cadrage</a:t>
                      </a:r>
                      <a:endParaRPr lang="fr-FR" sz="1600" b="1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rgbClr val="000000"/>
                          </a:solidFill>
                          <a:effectLst/>
                        </a:rPr>
                        <a:t>17/02/2025</a:t>
                      </a:r>
                      <a:endParaRPr lang="fr-FR" sz="1600" b="1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3973294875"/>
                  </a:ext>
                </a:extLst>
              </a:tr>
              <a:tr h="367824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1">
                          <a:solidFill>
                            <a:schemeClr val="tx1"/>
                          </a:solidFill>
                          <a:effectLst/>
                        </a:rPr>
                        <a:t>Phase 2 : Expérimentation </a:t>
                      </a:r>
                      <a:endParaRPr lang="fr-FR" sz="1600" b="1" i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0">
                          <a:solidFill>
                            <a:srgbClr val="000000"/>
                          </a:solidFill>
                          <a:effectLst/>
                        </a:rPr>
                        <a:t>Mise en place des tests</a:t>
                      </a:r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/>
                        <a:t>15/03/2025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496715685"/>
                  </a:ext>
                </a:extLst>
              </a:tr>
              <a:tr h="367824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l" rtl="0" fontAlgn="base"/>
                      <a:r>
                        <a:rPr lang="fr-FR" sz="1600" b="0">
                          <a:solidFill>
                            <a:srgbClr val="000000"/>
                          </a:solidFill>
                          <a:effectLst/>
                        </a:rPr>
                        <a:t>Collecte des données</a:t>
                      </a:r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10/04/2025</a:t>
                      </a:r>
                      <a:endParaRPr lang="fr-FR" sz="1600"/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3683074674"/>
                  </a:ext>
                </a:extLst>
              </a:tr>
              <a:tr h="367824">
                <a:tc>
                  <a:txBody>
                    <a:bodyPr/>
                    <a:lstStyle/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Analyse des résultats 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25/04/2025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1045932501"/>
                  </a:ext>
                </a:extLst>
              </a:tr>
              <a:tr h="367824">
                <a:tc>
                  <a:txBody>
                    <a:bodyPr/>
                    <a:lstStyle/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1" i="0">
                          <a:solidFill>
                            <a:srgbClr val="000000"/>
                          </a:solidFill>
                          <a:effectLst/>
                        </a:rPr>
                        <a:t>Livrable : Résultats préliminaires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1" i="0">
                          <a:solidFill>
                            <a:srgbClr val="000000"/>
                          </a:solidFill>
                          <a:effectLst/>
                        </a:rPr>
                        <a:t>28/04/2025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1314887084"/>
                  </a:ext>
                </a:extLst>
              </a:tr>
              <a:tr h="367824"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1" i="0">
                          <a:solidFill>
                            <a:srgbClr val="000000"/>
                          </a:solidFill>
                          <a:effectLst/>
                        </a:rPr>
                        <a:t>Phase 3 : Rédaction et présentation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Rédaction du rapport 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15/05/2025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2806393779"/>
                  </a:ext>
                </a:extLst>
              </a:tr>
              <a:tr h="367824">
                <a:tc>
                  <a:txBody>
                    <a:bodyPr/>
                    <a:lstStyle/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Préparation de la présentation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0" i="0">
                          <a:solidFill>
                            <a:srgbClr val="000000"/>
                          </a:solidFill>
                          <a:effectLst/>
                        </a:rPr>
                        <a:t>29/05/2025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2062521744"/>
                  </a:ext>
                </a:extLst>
              </a:tr>
              <a:tr h="367824">
                <a:tc>
                  <a:txBody>
                    <a:bodyPr/>
                    <a:lstStyle/>
                    <a:p>
                      <a:pPr algn="l" rtl="0" fontAlgn="base"/>
                      <a:endParaRPr lang="fr-FR" sz="16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1" i="0">
                          <a:solidFill>
                            <a:srgbClr val="000000"/>
                          </a:solidFill>
                          <a:effectLst/>
                        </a:rPr>
                        <a:t>Livrable : présentation finale</a:t>
                      </a:r>
                    </a:p>
                  </a:txBody>
                  <a:tcPr marL="83596" marR="83596" marT="41798" marB="41798" anchor="ctr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fr-FR" sz="1600" b="1" i="0">
                          <a:solidFill>
                            <a:srgbClr val="000000"/>
                          </a:solidFill>
                          <a:effectLst/>
                        </a:rPr>
                        <a:t>03/06/2025</a:t>
                      </a:r>
                    </a:p>
                  </a:txBody>
                  <a:tcPr marL="83596" marR="83596" marT="41798" marB="41798" anchor="ctr"/>
                </a:tc>
                <a:extLst>
                  <a:ext uri="{0D108BD9-81ED-4DB2-BD59-A6C34878D82A}">
                    <a16:rowId xmlns:a16="http://schemas.microsoft.com/office/drawing/2014/main" val="435364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0E1EB-38C0-FE13-F449-8DA7894E4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7877" y="898524"/>
            <a:ext cx="7606895" cy="2029967"/>
          </a:xfrm>
        </p:spPr>
        <p:txBody>
          <a:bodyPr anchor="t">
            <a:normAutofit/>
          </a:bodyPr>
          <a:lstStyle/>
          <a:p>
            <a:r>
              <a:rPr lang="fr-FR" dirty="0"/>
              <a:t>Solution technique et scientifique</a:t>
            </a:r>
          </a:p>
        </p:txBody>
      </p:sp>
      <p:pic>
        <p:nvPicPr>
          <p:cNvPr id="10" name="Picture 9" descr="A close-up of a wrist band&#10;&#10;AI-generated content may be incorrect.">
            <a:extLst>
              <a:ext uri="{FF2B5EF4-FFF2-40B4-BE49-F238E27FC236}">
                <a16:creationId xmlns:a16="http://schemas.microsoft.com/office/drawing/2014/main" id="{1D265CC4-33EE-E32A-0576-7EEF523165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65" r="24862" b="-3"/>
          <a:stretch/>
        </p:blipFill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  <a:noFill/>
        </p:spPr>
      </p:pic>
      <p:pic>
        <p:nvPicPr>
          <p:cNvPr id="8" name="Picture 7" descr="A pair of white controllers&#10;&#10;AI-generated content may be incorrect.">
            <a:extLst>
              <a:ext uri="{FF2B5EF4-FFF2-40B4-BE49-F238E27FC236}">
                <a16:creationId xmlns:a16="http://schemas.microsoft.com/office/drawing/2014/main" id="{F85EAF4C-B81E-D086-B74C-E327A84FCC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238" r="3" b="39086"/>
          <a:stretch/>
        </p:blipFill>
        <p:spPr>
          <a:xfrm>
            <a:off x="3803953" y="3259138"/>
            <a:ext cx="7615274" cy="297815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76B79-E3EA-0940-F22B-76AFD9B3D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51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EC5A4-76EB-C5BF-6062-DF0C98935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fr-FR" dirty="0"/>
              <a:t>Protocole expérimental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04CD9F9-D589-D2EB-A5EF-62E3215A20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1E7FC-D7FC-49C2-2678-930EED69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7</a:t>
            </a:fld>
            <a:endParaRPr lang="fr-FR"/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1D45F425-B70A-FA03-A698-16DDDF9E16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55297953"/>
              </p:ext>
            </p:extLst>
          </p:nvPr>
        </p:nvGraphicFramePr>
        <p:xfrm>
          <a:off x="1552575" y="2481940"/>
          <a:ext cx="6477952" cy="36358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22525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62234-8B3F-B72C-89AF-8F3FAB70D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96112"/>
            <a:ext cx="10668000" cy="1325563"/>
          </a:xfrm>
        </p:spPr>
        <p:txBody>
          <a:bodyPr anchor="t">
            <a:normAutofit/>
          </a:bodyPr>
          <a:lstStyle/>
          <a:p>
            <a:r>
              <a:rPr lang="fr-FR" dirty="0"/>
              <a:t>Mesure de l’erreur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BD478EA-4C39-8EBA-9673-671EE8B947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2000" y="2417197"/>
            <a:ext cx="4278313" cy="373754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02C1BC-7EE5-E5A6-C22F-580E41F9A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8</a:t>
            </a:fld>
            <a:endParaRPr lang="fr-FR"/>
          </a:p>
        </p:txBody>
      </p:sp>
      <p:graphicFrame>
        <p:nvGraphicFramePr>
          <p:cNvPr id="6" name="Table Placeholder 2">
            <a:extLst>
              <a:ext uri="{FF2B5EF4-FFF2-40B4-BE49-F238E27FC236}">
                <a16:creationId xmlns:a16="http://schemas.microsoft.com/office/drawing/2014/main" id="{F3E6699B-68E5-9960-CD74-BCE47C0BC7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7630236"/>
              </p:ext>
            </p:extLst>
          </p:nvPr>
        </p:nvGraphicFramePr>
        <p:xfrm>
          <a:off x="5241471" y="2417763"/>
          <a:ext cx="6188529" cy="3736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7704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ABC90-8091-356A-7DEB-3AC288794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2574" y="896111"/>
            <a:ext cx="9866540" cy="1358140"/>
          </a:xfrm>
        </p:spPr>
        <p:txBody>
          <a:bodyPr anchor="t">
            <a:normAutofit/>
          </a:bodyPr>
          <a:lstStyle/>
          <a:p>
            <a:r>
              <a:rPr lang="fr-FR" dirty="0"/>
              <a:t>Rédaction d’un article scientifique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A04C1D4-C3B8-1EFD-B82C-8D428D7BA00E}"/>
              </a:ext>
            </a:extLst>
          </p:cNvPr>
          <p:cNvSpPr>
            <a:spLocks noGrp="1" noChangeArrowheads="1"/>
          </p:cNvSpPr>
          <p:nvPr>
            <p:ph sz="half" idx="15"/>
          </p:nvPr>
        </p:nvSpPr>
        <p:spPr bwMode="auto">
          <a:xfrm>
            <a:off x="1552575" y="2481940"/>
            <a:ext cx="6477952" cy="3635831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None/>
              <a:tabLst/>
            </a:pPr>
            <a:r>
              <a:rPr kumimoji="0" lang="fr-FR" altLang="fr-FR" b="1" i="0" u="none" strike="noStrike" cap="none" normalizeH="0" baseline="0">
                <a:ln>
                  <a:noFill/>
                </a:ln>
                <a:effectLst/>
              </a:rPr>
              <a:t>Structure :</a:t>
            </a:r>
            <a:endParaRPr kumimoji="0" lang="fr-FR" altLang="fr-FR" b="0" i="0" u="none" strike="noStrike" cap="none" normalizeH="0" baseline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</a:rPr>
              <a:t>Introduction : Contexte et objectifs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</a:rPr>
              <a:t>Méthodologie : Protocole expérimental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</a:rPr>
              <a:t>Résultats : Données et analyses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</a:rPr>
              <a:t>Discussion : Interprétation et implications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>
                <a:ln>
                  <a:noFill/>
                </a:ln>
                <a:effectLst/>
              </a:rPr>
              <a:t>Conclusion : Synthèse et perspectives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buClrTx/>
              <a:buSzTx/>
              <a:buFontTx/>
              <a:buNone/>
              <a:tabLst/>
            </a:pPr>
            <a:endParaRPr kumimoji="0" lang="fr-FR" altLang="fr-FR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37D18C3-D80F-6E59-2F10-D42608D671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2723" y="2481940"/>
            <a:ext cx="3046391" cy="3759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DD295C-A6E6-81C2-962E-882490929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fr-FR" smtClean="0"/>
              <a:pPr rtl="0">
                <a:spcAft>
                  <a:spcPts val="600"/>
                </a:spcAft>
              </a:pPr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2121920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nalisé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16620_TF33968143_Win32" id="{8641F128-7FEB-43E8-A21B-BA125078AED1}" vid="{77CC1D9F-BAE1-40A4-99EF-F4D02F52955C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{C44BBA92-9026-4BC3-9D83-801FE0EFBD48}tf33968143_win32</Template>
  <TotalTime>0</TotalTime>
  <Words>254</Words>
  <Application>Microsoft Office PowerPoint</Application>
  <PresentationFormat>Widescreen</PresentationFormat>
  <Paragraphs>75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Avenir Next LT Pro</vt:lpstr>
      <vt:lpstr>Calibri</vt:lpstr>
      <vt:lpstr>Personnalisé</vt:lpstr>
      <vt:lpstr>Retour haptique et virtual throwing</vt:lpstr>
      <vt:lpstr>sommaire</vt:lpstr>
      <vt:lpstr>Introduction</vt:lpstr>
      <vt:lpstr>Besoins et planification</vt:lpstr>
      <vt:lpstr>Livrables et jalons</vt:lpstr>
      <vt:lpstr>Solution technique et scientifique</vt:lpstr>
      <vt:lpstr>Protocole expérimental</vt:lpstr>
      <vt:lpstr>Mesure de l’erreur</vt:lpstr>
      <vt:lpstr>Rédaction d’un article scientifique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 DUBOC</dc:creator>
  <cp:lastModifiedBy>Marc DUBOC</cp:lastModifiedBy>
  <cp:revision>2</cp:revision>
  <dcterms:created xsi:type="dcterms:W3CDTF">2025-03-11T09:08:31Z</dcterms:created>
  <dcterms:modified xsi:type="dcterms:W3CDTF">2025-03-18T09:06:25Z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